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3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4"/>
    <p:sldMasterId id="2147483895" r:id="rId5"/>
    <p:sldMasterId id="2147483660" r:id="rId6"/>
    <p:sldMasterId id="2147483902" r:id="rId7"/>
  </p:sldMasterIdLst>
  <p:notesMasterIdLst>
    <p:notesMasterId r:id="rId9"/>
  </p:notesMasterIdLst>
  <p:sldIdLst>
    <p:sldId id="214748300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21E00A-F9BF-474E-B190-44CB7DD4ACB8}">
          <p14:sldIdLst>
            <p14:sldId id="21474830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814964-B0D0-CBE8-F18E-5FBC6B112234}" name="Bussey, Krista (NYC-WSW)" initials="" userId="S::KBussey@webershandwick.com::eaa7a4bb-ffe0-49db-8cfe-2ebf871ff607" providerId="AD"/>
  <p188:author id="{10015191-F832-232F-B998-E443EC16A6BB}" name="von Scheele, Matilda (SHM-PRI)" initials="vSM(P" userId="S::matilda.vonscheele@primegroup.com::da6b2082-8cc0-48d8-b5e1-e527d71370ce" providerId="AD"/>
  <p188:author id="{5782589A-A460-C4C5-E335-C015B62C49CA}" name="Adelson, Robyn (TOR-WSW)" initials="" userId="S::radelson@webershandwick.com::73bfefc8-9a36-4484-8fde-a1e8cff195e4" providerId="AD"/>
  <p188:author id="{016AD0F4-2FD0-58FD-DB7F-310F83097CFE}" name="Ziobro, Lara (NYC-WSW)" initials="Z(" userId="S::lziobro@webershandwick.com::1ac162f5-0ccc-4fe5-8b85-cc934936de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3BE"/>
    <a:srgbClr val="FFB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66301" autoAdjust="0"/>
  </p:normalViewPr>
  <p:slideViewPr>
    <p:cSldViewPr snapToGrid="0">
      <p:cViewPr varScale="1">
        <p:scale>
          <a:sx n="82" d="100"/>
          <a:sy n="82" d="100"/>
        </p:scale>
        <p:origin x="22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B613E-CA72-4397-AFBF-A225A0318FE6}" type="datetimeFigureOut">
              <a:rPr lang="en-US" smtClean="0"/>
              <a:t>8/26/24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0524E-7DE9-4E01-8403-30DFAA200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4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0524E-7DE9-4E01-8403-30DFAA2006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1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production.resource/Desktop/saveouts/WS_16-9_GRID_K_7DOT_TOP.png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production.resource/Desktop/saveouts/WS_16-9_GRID_K_7DOT.png" TargetMode="External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production.resource/Desktop/saveouts/WHITE/WS_16-9_GRID_W_7DOT.png" TargetMode="External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production.resource/Desktop/saveouts/WHITE/WS_16-9_GRID_W_7DOT.png" TargetMode="External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4">
            <a:extLst>
              <a:ext uri="{FF2B5EF4-FFF2-40B4-BE49-F238E27FC236}">
                <a16:creationId xmlns:a16="http://schemas.microsoft.com/office/drawing/2014/main" id="{7E884D89-A4BF-C822-F9CB-BB1F33974CE1}"/>
              </a:ext>
            </a:extLst>
          </p:cNvPr>
          <p:cNvSpPr/>
          <p:nvPr userDrawn="1"/>
        </p:nvSpPr>
        <p:spPr>
          <a:xfrm>
            <a:off x="298549" y="6283602"/>
            <a:ext cx="256033" cy="256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50" y="14850"/>
                </a:moveTo>
                <a:lnTo>
                  <a:pt x="10500" y="14850"/>
                </a:lnTo>
                <a:lnTo>
                  <a:pt x="10500" y="11100"/>
                </a:lnTo>
                <a:lnTo>
                  <a:pt x="0" y="11100"/>
                </a:lnTo>
                <a:lnTo>
                  <a:pt x="0" y="17100"/>
                </a:lnTo>
                <a:lnTo>
                  <a:pt x="4650" y="17100"/>
                </a:lnTo>
                <a:cubicBezTo>
                  <a:pt x="4857" y="17100"/>
                  <a:pt x="5025" y="17268"/>
                  <a:pt x="5025" y="17475"/>
                </a:cubicBezTo>
                <a:cubicBezTo>
                  <a:pt x="5025" y="17682"/>
                  <a:pt x="4857" y="17850"/>
                  <a:pt x="4650" y="17850"/>
                </a:cubicBezTo>
                <a:lnTo>
                  <a:pt x="0" y="17850"/>
                </a:lnTo>
                <a:lnTo>
                  <a:pt x="0" y="21600"/>
                </a:lnTo>
                <a:lnTo>
                  <a:pt x="10500" y="21600"/>
                </a:lnTo>
                <a:lnTo>
                  <a:pt x="10500" y="15600"/>
                </a:lnTo>
                <a:lnTo>
                  <a:pt x="5850" y="15600"/>
                </a:lnTo>
                <a:cubicBezTo>
                  <a:pt x="5643" y="15600"/>
                  <a:pt x="5475" y="15432"/>
                  <a:pt x="5475" y="15225"/>
                </a:cubicBezTo>
                <a:cubicBezTo>
                  <a:pt x="5475" y="15018"/>
                  <a:pt x="5643" y="14850"/>
                  <a:pt x="5850" y="14850"/>
                </a:cubicBezTo>
                <a:close/>
                <a:moveTo>
                  <a:pt x="18600" y="0"/>
                </a:moveTo>
                <a:lnTo>
                  <a:pt x="18600" y="4875"/>
                </a:lnTo>
                <a:cubicBezTo>
                  <a:pt x="18600" y="5082"/>
                  <a:pt x="18432" y="5250"/>
                  <a:pt x="18225" y="5250"/>
                </a:cubicBezTo>
                <a:cubicBezTo>
                  <a:pt x="18018" y="5250"/>
                  <a:pt x="17850" y="5082"/>
                  <a:pt x="17850" y="4875"/>
                </a:cubicBezTo>
                <a:lnTo>
                  <a:pt x="17850" y="0"/>
                </a:lnTo>
                <a:lnTo>
                  <a:pt x="14850" y="0"/>
                </a:lnTo>
                <a:lnTo>
                  <a:pt x="14850" y="4875"/>
                </a:lnTo>
                <a:cubicBezTo>
                  <a:pt x="14850" y="5082"/>
                  <a:pt x="14682" y="5250"/>
                  <a:pt x="14475" y="5250"/>
                </a:cubicBezTo>
                <a:cubicBezTo>
                  <a:pt x="14268" y="5250"/>
                  <a:pt x="14100" y="5082"/>
                  <a:pt x="14100" y="4875"/>
                </a:cubicBezTo>
                <a:lnTo>
                  <a:pt x="14100" y="0"/>
                </a:lnTo>
                <a:lnTo>
                  <a:pt x="11100" y="0"/>
                </a:lnTo>
                <a:lnTo>
                  <a:pt x="11100" y="10500"/>
                </a:lnTo>
                <a:lnTo>
                  <a:pt x="15975" y="10500"/>
                </a:lnTo>
                <a:lnTo>
                  <a:pt x="15975" y="5625"/>
                </a:lnTo>
                <a:cubicBezTo>
                  <a:pt x="15975" y="5418"/>
                  <a:pt x="16143" y="5250"/>
                  <a:pt x="16350" y="5250"/>
                </a:cubicBezTo>
                <a:cubicBezTo>
                  <a:pt x="16557" y="5250"/>
                  <a:pt x="16725" y="5418"/>
                  <a:pt x="16725" y="5625"/>
                </a:cubicBezTo>
                <a:lnTo>
                  <a:pt x="16725" y="10500"/>
                </a:lnTo>
                <a:lnTo>
                  <a:pt x="21600" y="10500"/>
                </a:lnTo>
                <a:lnTo>
                  <a:pt x="21600" y="0"/>
                </a:lnTo>
                <a:close/>
                <a:moveTo>
                  <a:pt x="0" y="0"/>
                </a:moveTo>
                <a:lnTo>
                  <a:pt x="0" y="6300"/>
                </a:lnTo>
                <a:lnTo>
                  <a:pt x="2700" y="6300"/>
                </a:lnTo>
                <a:lnTo>
                  <a:pt x="2700" y="4725"/>
                </a:lnTo>
                <a:cubicBezTo>
                  <a:pt x="2700" y="4518"/>
                  <a:pt x="2868" y="4350"/>
                  <a:pt x="3075" y="4350"/>
                </a:cubicBezTo>
                <a:cubicBezTo>
                  <a:pt x="3282" y="4350"/>
                  <a:pt x="3450" y="4518"/>
                  <a:pt x="3450" y="4725"/>
                </a:cubicBezTo>
                <a:lnTo>
                  <a:pt x="3450" y="10500"/>
                </a:lnTo>
                <a:lnTo>
                  <a:pt x="7050" y="10500"/>
                </a:lnTo>
                <a:lnTo>
                  <a:pt x="7050" y="4725"/>
                </a:lnTo>
                <a:cubicBezTo>
                  <a:pt x="7050" y="4518"/>
                  <a:pt x="7218" y="4350"/>
                  <a:pt x="7425" y="4350"/>
                </a:cubicBezTo>
                <a:cubicBezTo>
                  <a:pt x="7632" y="4350"/>
                  <a:pt x="7800" y="4518"/>
                  <a:pt x="7800" y="4725"/>
                </a:cubicBezTo>
                <a:lnTo>
                  <a:pt x="7800" y="6300"/>
                </a:lnTo>
                <a:lnTo>
                  <a:pt x="10500" y="6300"/>
                </a:lnTo>
                <a:lnTo>
                  <a:pt x="10500" y="0"/>
                </a:lnTo>
                <a:close/>
                <a:moveTo>
                  <a:pt x="16725" y="15975"/>
                </a:moveTo>
                <a:lnTo>
                  <a:pt x="16725" y="13200"/>
                </a:lnTo>
                <a:cubicBezTo>
                  <a:pt x="16725" y="12993"/>
                  <a:pt x="16557" y="12825"/>
                  <a:pt x="16350" y="12825"/>
                </a:cubicBezTo>
                <a:cubicBezTo>
                  <a:pt x="16143" y="12825"/>
                  <a:pt x="15975" y="12993"/>
                  <a:pt x="15975" y="13200"/>
                </a:cubicBezTo>
                <a:lnTo>
                  <a:pt x="15975" y="19500"/>
                </a:lnTo>
                <a:cubicBezTo>
                  <a:pt x="15975" y="19707"/>
                  <a:pt x="16143" y="19875"/>
                  <a:pt x="16350" y="19875"/>
                </a:cubicBezTo>
                <a:cubicBezTo>
                  <a:pt x="16557" y="19875"/>
                  <a:pt x="16725" y="19707"/>
                  <a:pt x="16725" y="19500"/>
                </a:cubicBezTo>
                <a:lnTo>
                  <a:pt x="16725" y="16725"/>
                </a:lnTo>
                <a:lnTo>
                  <a:pt x="21600" y="16725"/>
                </a:lnTo>
                <a:lnTo>
                  <a:pt x="21600" y="21600"/>
                </a:lnTo>
                <a:lnTo>
                  <a:pt x="11100" y="21600"/>
                </a:lnTo>
                <a:lnTo>
                  <a:pt x="11100" y="11100"/>
                </a:lnTo>
                <a:lnTo>
                  <a:pt x="21600" y="11100"/>
                </a:lnTo>
                <a:lnTo>
                  <a:pt x="21600" y="15975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EF493F34-BB20-8B93-961F-26E9D82F22E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98265" y="6322464"/>
            <a:ext cx="190094" cy="205741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  <a:latin typeface="Urbane Condensed Light"/>
                <a:ea typeface="Urbane Condensed Light"/>
                <a:cs typeface="Urbane Condensed Light"/>
                <a:sym typeface="Urbane Condensed Ligh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0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with Black Grid - 4D Title Upper Left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7601" y="1580451"/>
            <a:ext cx="5558400" cy="119662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67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37600" y="244800"/>
            <a:ext cx="11438400" cy="1593600"/>
          </a:xfrm>
        </p:spPr>
        <p:txBody>
          <a:bodyPr/>
          <a:lstStyle>
            <a:lvl1pPr>
              <a:lnSpc>
                <a:spcPct val="100000"/>
              </a:lnSpc>
              <a:spcBef>
                <a:spcPts val="2533"/>
              </a:spcBef>
              <a:defRPr sz="10700" baseline="0"/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670441"/>
      </p:ext>
    </p:extLst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ption 2 - Light Pink">
    <p:bg>
      <p:bgPr>
        <a:solidFill>
          <a:srgbClr val="F0B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5448" y="341926"/>
            <a:ext cx="11461104" cy="6174153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7565" y="1514137"/>
            <a:ext cx="888999" cy="2568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2699">
                <a:solidFill>
                  <a:prstClr val="black"/>
                </a:solidFill>
                <a:latin typeface="Always Montefiore"/>
                <a:cs typeface="Always Montefiore"/>
              </a:rPr>
              <a:t>“</a:t>
            </a:r>
          </a:p>
        </p:txBody>
      </p:sp>
      <p:sp>
        <p:nvSpPr>
          <p:cNvPr id="27" name="TextBox 26"/>
          <p:cNvSpPr txBox="1"/>
          <p:nvPr/>
        </p:nvSpPr>
        <p:spPr>
          <a:xfrm rot="10800000">
            <a:off x="5651503" y="2743993"/>
            <a:ext cx="888999" cy="2568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2699">
                <a:solidFill>
                  <a:prstClr val="black"/>
                </a:solidFill>
                <a:latin typeface="Always Montefiore"/>
                <a:cs typeface="Always Montefiore"/>
              </a:rPr>
              <a:t>“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9906198" y="6066202"/>
            <a:ext cx="1928636" cy="473761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9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2385895"/>
            <a:ext cx="12192000" cy="451645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7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017570"/>
            <a:ext cx="12192000" cy="1325563"/>
          </a:xfrm>
        </p:spPr>
        <p:txBody>
          <a:bodyPr/>
          <a:lstStyle>
            <a:lvl1pPr algn="ctr">
              <a:lnSpc>
                <a:spcPts val="7998"/>
              </a:lnSpc>
              <a:defRPr sz="10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33" hasCustomPrompt="1"/>
          </p:nvPr>
        </p:nvSpPr>
        <p:spPr>
          <a:xfrm>
            <a:off x="0" y="3899588"/>
            <a:ext cx="12192000" cy="451645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7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261243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ption 2 - Light Yellow">
    <p:bg>
      <p:bgPr>
        <a:solidFill>
          <a:srgbClr val="FFE4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5448" y="341926"/>
            <a:ext cx="11461104" cy="6174153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7565" y="1514137"/>
            <a:ext cx="888999" cy="2568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2699">
                <a:solidFill>
                  <a:prstClr val="black"/>
                </a:solidFill>
                <a:latin typeface="Always Montefiore"/>
                <a:cs typeface="Always Montefiore"/>
              </a:rPr>
              <a:t>“</a:t>
            </a:r>
          </a:p>
        </p:txBody>
      </p:sp>
      <p:sp>
        <p:nvSpPr>
          <p:cNvPr id="27" name="TextBox 26"/>
          <p:cNvSpPr txBox="1"/>
          <p:nvPr/>
        </p:nvSpPr>
        <p:spPr>
          <a:xfrm rot="10800000">
            <a:off x="5651503" y="2743993"/>
            <a:ext cx="888999" cy="2568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2699">
                <a:solidFill>
                  <a:prstClr val="black"/>
                </a:solidFill>
                <a:latin typeface="Always Montefiore"/>
                <a:cs typeface="Always Montefiore"/>
              </a:rPr>
              <a:t>“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9906198" y="6066202"/>
            <a:ext cx="1928636" cy="473761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9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2385895"/>
            <a:ext cx="12192000" cy="451645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7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017570"/>
            <a:ext cx="12192000" cy="1325563"/>
          </a:xfrm>
        </p:spPr>
        <p:txBody>
          <a:bodyPr/>
          <a:lstStyle>
            <a:lvl1pPr algn="ctr">
              <a:lnSpc>
                <a:spcPts val="7998"/>
              </a:lnSpc>
              <a:defRPr sz="10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33" hasCustomPrompt="1"/>
          </p:nvPr>
        </p:nvSpPr>
        <p:spPr>
          <a:xfrm>
            <a:off x="0" y="3899588"/>
            <a:ext cx="12192000" cy="451645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7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22553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Freeform 6"/>
          <p:cNvSpPr>
            <a:spLocks noChangeAspect="1" noEditPoints="1"/>
          </p:cNvSpPr>
          <p:nvPr userDrawn="1"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D9D7-16C3-4BF0-9342-00F6D70FC8A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034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/>
                </a:solidFill>
              </a:rPr>
              <a:pPr/>
              <a:t>‹#›</a:t>
            </a:fld>
            <a:endParaRPr lang="e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565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4">
            <a:extLst>
              <a:ext uri="{FF2B5EF4-FFF2-40B4-BE49-F238E27FC236}">
                <a16:creationId xmlns:a16="http://schemas.microsoft.com/office/drawing/2014/main" id="{7E884D89-A4BF-C822-F9CB-BB1F33974CE1}"/>
              </a:ext>
            </a:extLst>
          </p:cNvPr>
          <p:cNvSpPr/>
          <p:nvPr userDrawn="1"/>
        </p:nvSpPr>
        <p:spPr>
          <a:xfrm>
            <a:off x="298549" y="6283602"/>
            <a:ext cx="256033" cy="256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50" y="14850"/>
                </a:moveTo>
                <a:lnTo>
                  <a:pt x="10500" y="14850"/>
                </a:lnTo>
                <a:lnTo>
                  <a:pt x="10500" y="11100"/>
                </a:lnTo>
                <a:lnTo>
                  <a:pt x="0" y="11100"/>
                </a:lnTo>
                <a:lnTo>
                  <a:pt x="0" y="17100"/>
                </a:lnTo>
                <a:lnTo>
                  <a:pt x="4650" y="17100"/>
                </a:lnTo>
                <a:cubicBezTo>
                  <a:pt x="4857" y="17100"/>
                  <a:pt x="5025" y="17268"/>
                  <a:pt x="5025" y="17475"/>
                </a:cubicBezTo>
                <a:cubicBezTo>
                  <a:pt x="5025" y="17682"/>
                  <a:pt x="4857" y="17850"/>
                  <a:pt x="4650" y="17850"/>
                </a:cubicBezTo>
                <a:lnTo>
                  <a:pt x="0" y="17850"/>
                </a:lnTo>
                <a:lnTo>
                  <a:pt x="0" y="21600"/>
                </a:lnTo>
                <a:lnTo>
                  <a:pt x="10500" y="21600"/>
                </a:lnTo>
                <a:lnTo>
                  <a:pt x="10500" y="15600"/>
                </a:lnTo>
                <a:lnTo>
                  <a:pt x="5850" y="15600"/>
                </a:lnTo>
                <a:cubicBezTo>
                  <a:pt x="5643" y="15600"/>
                  <a:pt x="5475" y="15432"/>
                  <a:pt x="5475" y="15225"/>
                </a:cubicBezTo>
                <a:cubicBezTo>
                  <a:pt x="5475" y="15018"/>
                  <a:pt x="5643" y="14850"/>
                  <a:pt x="5850" y="14850"/>
                </a:cubicBezTo>
                <a:close/>
                <a:moveTo>
                  <a:pt x="18600" y="0"/>
                </a:moveTo>
                <a:lnTo>
                  <a:pt x="18600" y="4875"/>
                </a:lnTo>
                <a:cubicBezTo>
                  <a:pt x="18600" y="5082"/>
                  <a:pt x="18432" y="5250"/>
                  <a:pt x="18225" y="5250"/>
                </a:cubicBezTo>
                <a:cubicBezTo>
                  <a:pt x="18018" y="5250"/>
                  <a:pt x="17850" y="5082"/>
                  <a:pt x="17850" y="4875"/>
                </a:cubicBezTo>
                <a:lnTo>
                  <a:pt x="17850" y="0"/>
                </a:lnTo>
                <a:lnTo>
                  <a:pt x="14850" y="0"/>
                </a:lnTo>
                <a:lnTo>
                  <a:pt x="14850" y="4875"/>
                </a:lnTo>
                <a:cubicBezTo>
                  <a:pt x="14850" y="5082"/>
                  <a:pt x="14682" y="5250"/>
                  <a:pt x="14475" y="5250"/>
                </a:cubicBezTo>
                <a:cubicBezTo>
                  <a:pt x="14268" y="5250"/>
                  <a:pt x="14100" y="5082"/>
                  <a:pt x="14100" y="4875"/>
                </a:cubicBezTo>
                <a:lnTo>
                  <a:pt x="14100" y="0"/>
                </a:lnTo>
                <a:lnTo>
                  <a:pt x="11100" y="0"/>
                </a:lnTo>
                <a:lnTo>
                  <a:pt x="11100" y="10500"/>
                </a:lnTo>
                <a:lnTo>
                  <a:pt x="15975" y="10500"/>
                </a:lnTo>
                <a:lnTo>
                  <a:pt x="15975" y="5625"/>
                </a:lnTo>
                <a:cubicBezTo>
                  <a:pt x="15975" y="5418"/>
                  <a:pt x="16143" y="5250"/>
                  <a:pt x="16350" y="5250"/>
                </a:cubicBezTo>
                <a:cubicBezTo>
                  <a:pt x="16557" y="5250"/>
                  <a:pt x="16725" y="5418"/>
                  <a:pt x="16725" y="5625"/>
                </a:cubicBezTo>
                <a:lnTo>
                  <a:pt x="16725" y="10500"/>
                </a:lnTo>
                <a:lnTo>
                  <a:pt x="21600" y="10500"/>
                </a:lnTo>
                <a:lnTo>
                  <a:pt x="21600" y="0"/>
                </a:lnTo>
                <a:close/>
                <a:moveTo>
                  <a:pt x="0" y="0"/>
                </a:moveTo>
                <a:lnTo>
                  <a:pt x="0" y="6300"/>
                </a:lnTo>
                <a:lnTo>
                  <a:pt x="2700" y="6300"/>
                </a:lnTo>
                <a:lnTo>
                  <a:pt x="2700" y="4725"/>
                </a:lnTo>
                <a:cubicBezTo>
                  <a:pt x="2700" y="4518"/>
                  <a:pt x="2868" y="4350"/>
                  <a:pt x="3075" y="4350"/>
                </a:cubicBezTo>
                <a:cubicBezTo>
                  <a:pt x="3282" y="4350"/>
                  <a:pt x="3450" y="4518"/>
                  <a:pt x="3450" y="4725"/>
                </a:cubicBezTo>
                <a:lnTo>
                  <a:pt x="3450" y="10500"/>
                </a:lnTo>
                <a:lnTo>
                  <a:pt x="7050" y="10500"/>
                </a:lnTo>
                <a:lnTo>
                  <a:pt x="7050" y="4725"/>
                </a:lnTo>
                <a:cubicBezTo>
                  <a:pt x="7050" y="4518"/>
                  <a:pt x="7218" y="4350"/>
                  <a:pt x="7425" y="4350"/>
                </a:cubicBezTo>
                <a:cubicBezTo>
                  <a:pt x="7632" y="4350"/>
                  <a:pt x="7800" y="4518"/>
                  <a:pt x="7800" y="4725"/>
                </a:cubicBezTo>
                <a:lnTo>
                  <a:pt x="7800" y="6300"/>
                </a:lnTo>
                <a:lnTo>
                  <a:pt x="10500" y="6300"/>
                </a:lnTo>
                <a:lnTo>
                  <a:pt x="10500" y="0"/>
                </a:lnTo>
                <a:close/>
                <a:moveTo>
                  <a:pt x="16725" y="15975"/>
                </a:moveTo>
                <a:lnTo>
                  <a:pt x="16725" y="13200"/>
                </a:lnTo>
                <a:cubicBezTo>
                  <a:pt x="16725" y="12993"/>
                  <a:pt x="16557" y="12825"/>
                  <a:pt x="16350" y="12825"/>
                </a:cubicBezTo>
                <a:cubicBezTo>
                  <a:pt x="16143" y="12825"/>
                  <a:pt x="15975" y="12993"/>
                  <a:pt x="15975" y="13200"/>
                </a:cubicBezTo>
                <a:lnTo>
                  <a:pt x="15975" y="19500"/>
                </a:lnTo>
                <a:cubicBezTo>
                  <a:pt x="15975" y="19707"/>
                  <a:pt x="16143" y="19875"/>
                  <a:pt x="16350" y="19875"/>
                </a:cubicBezTo>
                <a:cubicBezTo>
                  <a:pt x="16557" y="19875"/>
                  <a:pt x="16725" y="19707"/>
                  <a:pt x="16725" y="19500"/>
                </a:cubicBezTo>
                <a:lnTo>
                  <a:pt x="16725" y="16725"/>
                </a:lnTo>
                <a:lnTo>
                  <a:pt x="21600" y="16725"/>
                </a:lnTo>
                <a:lnTo>
                  <a:pt x="21600" y="21600"/>
                </a:lnTo>
                <a:lnTo>
                  <a:pt x="11100" y="21600"/>
                </a:lnTo>
                <a:lnTo>
                  <a:pt x="11100" y="11100"/>
                </a:lnTo>
                <a:lnTo>
                  <a:pt x="21600" y="11100"/>
                </a:lnTo>
                <a:lnTo>
                  <a:pt x="21600" y="15975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EF493F34-BB20-8B93-961F-26E9D82F22E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98265" y="6322464"/>
            <a:ext cx="190094" cy="205741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  <a:latin typeface="Urbane Condensed Light"/>
                <a:ea typeface="Urbane Condensed Light"/>
                <a:cs typeface="Urbane Condensed Light"/>
                <a:sym typeface="Urbane Condensed Ligh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742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">
            <a:extLst>
              <a:ext uri="{FF2B5EF4-FFF2-40B4-BE49-F238E27FC236}">
                <a16:creationId xmlns:a16="http://schemas.microsoft.com/office/drawing/2014/main" id="{EF493F34-BB20-8B93-961F-26E9D82F22E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98265" y="6322464"/>
            <a:ext cx="190094" cy="205741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  <a:latin typeface="Urbane Condensed Light"/>
                <a:ea typeface="Urbane Condensed Light"/>
                <a:cs typeface="Urbane Condensed Light"/>
                <a:sym typeface="Urbane Condensed Ligh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Graphic 4">
            <a:extLst>
              <a:ext uri="{FF2B5EF4-FFF2-40B4-BE49-F238E27FC236}">
                <a16:creationId xmlns:a16="http://schemas.microsoft.com/office/drawing/2014/main" id="{7E75B164-F616-9F77-4AE3-A84CFCAAAF87}"/>
              </a:ext>
            </a:extLst>
          </p:cNvPr>
          <p:cNvSpPr/>
          <p:nvPr userDrawn="1"/>
        </p:nvSpPr>
        <p:spPr>
          <a:xfrm>
            <a:off x="298549" y="6283602"/>
            <a:ext cx="256033" cy="256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50" y="14850"/>
                </a:moveTo>
                <a:lnTo>
                  <a:pt x="10500" y="14850"/>
                </a:lnTo>
                <a:lnTo>
                  <a:pt x="10500" y="11100"/>
                </a:lnTo>
                <a:lnTo>
                  <a:pt x="0" y="11100"/>
                </a:lnTo>
                <a:lnTo>
                  <a:pt x="0" y="17100"/>
                </a:lnTo>
                <a:lnTo>
                  <a:pt x="4650" y="17100"/>
                </a:lnTo>
                <a:cubicBezTo>
                  <a:pt x="4857" y="17100"/>
                  <a:pt x="5025" y="17268"/>
                  <a:pt x="5025" y="17475"/>
                </a:cubicBezTo>
                <a:cubicBezTo>
                  <a:pt x="5025" y="17682"/>
                  <a:pt x="4857" y="17850"/>
                  <a:pt x="4650" y="17850"/>
                </a:cubicBezTo>
                <a:lnTo>
                  <a:pt x="0" y="17850"/>
                </a:lnTo>
                <a:lnTo>
                  <a:pt x="0" y="21600"/>
                </a:lnTo>
                <a:lnTo>
                  <a:pt x="10500" y="21600"/>
                </a:lnTo>
                <a:lnTo>
                  <a:pt x="10500" y="15600"/>
                </a:lnTo>
                <a:lnTo>
                  <a:pt x="5850" y="15600"/>
                </a:lnTo>
                <a:cubicBezTo>
                  <a:pt x="5643" y="15600"/>
                  <a:pt x="5475" y="15432"/>
                  <a:pt x="5475" y="15225"/>
                </a:cubicBezTo>
                <a:cubicBezTo>
                  <a:pt x="5475" y="15018"/>
                  <a:pt x="5643" y="14850"/>
                  <a:pt x="5850" y="14850"/>
                </a:cubicBezTo>
                <a:close/>
                <a:moveTo>
                  <a:pt x="18600" y="0"/>
                </a:moveTo>
                <a:lnTo>
                  <a:pt x="18600" y="4875"/>
                </a:lnTo>
                <a:cubicBezTo>
                  <a:pt x="18600" y="5082"/>
                  <a:pt x="18432" y="5250"/>
                  <a:pt x="18225" y="5250"/>
                </a:cubicBezTo>
                <a:cubicBezTo>
                  <a:pt x="18018" y="5250"/>
                  <a:pt x="17850" y="5082"/>
                  <a:pt x="17850" y="4875"/>
                </a:cubicBezTo>
                <a:lnTo>
                  <a:pt x="17850" y="0"/>
                </a:lnTo>
                <a:lnTo>
                  <a:pt x="14850" y="0"/>
                </a:lnTo>
                <a:lnTo>
                  <a:pt x="14850" y="4875"/>
                </a:lnTo>
                <a:cubicBezTo>
                  <a:pt x="14850" y="5082"/>
                  <a:pt x="14682" y="5250"/>
                  <a:pt x="14475" y="5250"/>
                </a:cubicBezTo>
                <a:cubicBezTo>
                  <a:pt x="14268" y="5250"/>
                  <a:pt x="14100" y="5082"/>
                  <a:pt x="14100" y="4875"/>
                </a:cubicBezTo>
                <a:lnTo>
                  <a:pt x="14100" y="0"/>
                </a:lnTo>
                <a:lnTo>
                  <a:pt x="11100" y="0"/>
                </a:lnTo>
                <a:lnTo>
                  <a:pt x="11100" y="10500"/>
                </a:lnTo>
                <a:lnTo>
                  <a:pt x="15975" y="10500"/>
                </a:lnTo>
                <a:lnTo>
                  <a:pt x="15975" y="5625"/>
                </a:lnTo>
                <a:cubicBezTo>
                  <a:pt x="15975" y="5418"/>
                  <a:pt x="16143" y="5250"/>
                  <a:pt x="16350" y="5250"/>
                </a:cubicBezTo>
                <a:cubicBezTo>
                  <a:pt x="16557" y="5250"/>
                  <a:pt x="16725" y="5418"/>
                  <a:pt x="16725" y="5625"/>
                </a:cubicBezTo>
                <a:lnTo>
                  <a:pt x="16725" y="10500"/>
                </a:lnTo>
                <a:lnTo>
                  <a:pt x="21600" y="10500"/>
                </a:lnTo>
                <a:lnTo>
                  <a:pt x="21600" y="0"/>
                </a:lnTo>
                <a:close/>
                <a:moveTo>
                  <a:pt x="0" y="0"/>
                </a:moveTo>
                <a:lnTo>
                  <a:pt x="0" y="6300"/>
                </a:lnTo>
                <a:lnTo>
                  <a:pt x="2700" y="6300"/>
                </a:lnTo>
                <a:lnTo>
                  <a:pt x="2700" y="4725"/>
                </a:lnTo>
                <a:cubicBezTo>
                  <a:pt x="2700" y="4518"/>
                  <a:pt x="2868" y="4350"/>
                  <a:pt x="3075" y="4350"/>
                </a:cubicBezTo>
                <a:cubicBezTo>
                  <a:pt x="3282" y="4350"/>
                  <a:pt x="3450" y="4518"/>
                  <a:pt x="3450" y="4725"/>
                </a:cubicBezTo>
                <a:lnTo>
                  <a:pt x="3450" y="10500"/>
                </a:lnTo>
                <a:lnTo>
                  <a:pt x="7050" y="10500"/>
                </a:lnTo>
                <a:lnTo>
                  <a:pt x="7050" y="4725"/>
                </a:lnTo>
                <a:cubicBezTo>
                  <a:pt x="7050" y="4518"/>
                  <a:pt x="7218" y="4350"/>
                  <a:pt x="7425" y="4350"/>
                </a:cubicBezTo>
                <a:cubicBezTo>
                  <a:pt x="7632" y="4350"/>
                  <a:pt x="7800" y="4518"/>
                  <a:pt x="7800" y="4725"/>
                </a:cubicBezTo>
                <a:lnTo>
                  <a:pt x="7800" y="6300"/>
                </a:lnTo>
                <a:lnTo>
                  <a:pt x="10500" y="6300"/>
                </a:lnTo>
                <a:lnTo>
                  <a:pt x="10500" y="0"/>
                </a:lnTo>
                <a:close/>
                <a:moveTo>
                  <a:pt x="16725" y="15975"/>
                </a:moveTo>
                <a:lnTo>
                  <a:pt x="16725" y="13200"/>
                </a:lnTo>
                <a:cubicBezTo>
                  <a:pt x="16725" y="12993"/>
                  <a:pt x="16557" y="12825"/>
                  <a:pt x="16350" y="12825"/>
                </a:cubicBezTo>
                <a:cubicBezTo>
                  <a:pt x="16143" y="12825"/>
                  <a:pt x="15975" y="12993"/>
                  <a:pt x="15975" y="13200"/>
                </a:cubicBezTo>
                <a:lnTo>
                  <a:pt x="15975" y="19500"/>
                </a:lnTo>
                <a:cubicBezTo>
                  <a:pt x="15975" y="19707"/>
                  <a:pt x="16143" y="19875"/>
                  <a:pt x="16350" y="19875"/>
                </a:cubicBezTo>
                <a:cubicBezTo>
                  <a:pt x="16557" y="19875"/>
                  <a:pt x="16725" y="19707"/>
                  <a:pt x="16725" y="19500"/>
                </a:cubicBezTo>
                <a:lnTo>
                  <a:pt x="16725" y="16725"/>
                </a:lnTo>
                <a:lnTo>
                  <a:pt x="21600" y="16725"/>
                </a:lnTo>
                <a:lnTo>
                  <a:pt x="21600" y="21600"/>
                </a:lnTo>
                <a:lnTo>
                  <a:pt x="11100" y="21600"/>
                </a:lnTo>
                <a:lnTo>
                  <a:pt x="11100" y="11100"/>
                </a:lnTo>
                <a:lnTo>
                  <a:pt x="21600" y="11100"/>
                </a:lnTo>
                <a:lnTo>
                  <a:pt x="21600" y="15975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211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4">
            <a:extLst>
              <a:ext uri="{FF2B5EF4-FFF2-40B4-BE49-F238E27FC236}">
                <a16:creationId xmlns:a16="http://schemas.microsoft.com/office/drawing/2014/main" id="{85ACE85B-A1EF-16A4-4EC8-34F7909AC227}"/>
              </a:ext>
            </a:extLst>
          </p:cNvPr>
          <p:cNvSpPr/>
          <p:nvPr userDrawn="1"/>
        </p:nvSpPr>
        <p:spPr>
          <a:xfrm>
            <a:off x="298549" y="6283602"/>
            <a:ext cx="256033" cy="256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50" y="14850"/>
                </a:moveTo>
                <a:lnTo>
                  <a:pt x="10500" y="14850"/>
                </a:lnTo>
                <a:lnTo>
                  <a:pt x="10500" y="11100"/>
                </a:lnTo>
                <a:lnTo>
                  <a:pt x="0" y="11100"/>
                </a:lnTo>
                <a:lnTo>
                  <a:pt x="0" y="17100"/>
                </a:lnTo>
                <a:lnTo>
                  <a:pt x="4650" y="17100"/>
                </a:lnTo>
                <a:cubicBezTo>
                  <a:pt x="4857" y="17100"/>
                  <a:pt x="5025" y="17268"/>
                  <a:pt x="5025" y="17475"/>
                </a:cubicBezTo>
                <a:cubicBezTo>
                  <a:pt x="5025" y="17682"/>
                  <a:pt x="4857" y="17850"/>
                  <a:pt x="4650" y="17850"/>
                </a:cubicBezTo>
                <a:lnTo>
                  <a:pt x="0" y="17850"/>
                </a:lnTo>
                <a:lnTo>
                  <a:pt x="0" y="21600"/>
                </a:lnTo>
                <a:lnTo>
                  <a:pt x="10500" y="21600"/>
                </a:lnTo>
                <a:lnTo>
                  <a:pt x="10500" y="15600"/>
                </a:lnTo>
                <a:lnTo>
                  <a:pt x="5850" y="15600"/>
                </a:lnTo>
                <a:cubicBezTo>
                  <a:pt x="5643" y="15600"/>
                  <a:pt x="5475" y="15432"/>
                  <a:pt x="5475" y="15225"/>
                </a:cubicBezTo>
                <a:cubicBezTo>
                  <a:pt x="5475" y="15018"/>
                  <a:pt x="5643" y="14850"/>
                  <a:pt x="5850" y="14850"/>
                </a:cubicBezTo>
                <a:close/>
                <a:moveTo>
                  <a:pt x="18600" y="0"/>
                </a:moveTo>
                <a:lnTo>
                  <a:pt x="18600" y="4875"/>
                </a:lnTo>
                <a:cubicBezTo>
                  <a:pt x="18600" y="5082"/>
                  <a:pt x="18432" y="5250"/>
                  <a:pt x="18225" y="5250"/>
                </a:cubicBezTo>
                <a:cubicBezTo>
                  <a:pt x="18018" y="5250"/>
                  <a:pt x="17850" y="5082"/>
                  <a:pt x="17850" y="4875"/>
                </a:cubicBezTo>
                <a:lnTo>
                  <a:pt x="17850" y="0"/>
                </a:lnTo>
                <a:lnTo>
                  <a:pt x="14850" y="0"/>
                </a:lnTo>
                <a:lnTo>
                  <a:pt x="14850" y="4875"/>
                </a:lnTo>
                <a:cubicBezTo>
                  <a:pt x="14850" y="5082"/>
                  <a:pt x="14682" y="5250"/>
                  <a:pt x="14475" y="5250"/>
                </a:cubicBezTo>
                <a:cubicBezTo>
                  <a:pt x="14268" y="5250"/>
                  <a:pt x="14100" y="5082"/>
                  <a:pt x="14100" y="4875"/>
                </a:cubicBezTo>
                <a:lnTo>
                  <a:pt x="14100" y="0"/>
                </a:lnTo>
                <a:lnTo>
                  <a:pt x="11100" y="0"/>
                </a:lnTo>
                <a:lnTo>
                  <a:pt x="11100" y="10500"/>
                </a:lnTo>
                <a:lnTo>
                  <a:pt x="15975" y="10500"/>
                </a:lnTo>
                <a:lnTo>
                  <a:pt x="15975" y="5625"/>
                </a:lnTo>
                <a:cubicBezTo>
                  <a:pt x="15975" y="5418"/>
                  <a:pt x="16143" y="5250"/>
                  <a:pt x="16350" y="5250"/>
                </a:cubicBezTo>
                <a:cubicBezTo>
                  <a:pt x="16557" y="5250"/>
                  <a:pt x="16725" y="5418"/>
                  <a:pt x="16725" y="5625"/>
                </a:cubicBezTo>
                <a:lnTo>
                  <a:pt x="16725" y="10500"/>
                </a:lnTo>
                <a:lnTo>
                  <a:pt x="21600" y="10500"/>
                </a:lnTo>
                <a:lnTo>
                  <a:pt x="21600" y="0"/>
                </a:lnTo>
                <a:close/>
                <a:moveTo>
                  <a:pt x="0" y="0"/>
                </a:moveTo>
                <a:lnTo>
                  <a:pt x="0" y="6300"/>
                </a:lnTo>
                <a:lnTo>
                  <a:pt x="2700" y="6300"/>
                </a:lnTo>
                <a:lnTo>
                  <a:pt x="2700" y="4725"/>
                </a:lnTo>
                <a:cubicBezTo>
                  <a:pt x="2700" y="4518"/>
                  <a:pt x="2868" y="4350"/>
                  <a:pt x="3075" y="4350"/>
                </a:cubicBezTo>
                <a:cubicBezTo>
                  <a:pt x="3282" y="4350"/>
                  <a:pt x="3450" y="4518"/>
                  <a:pt x="3450" y="4725"/>
                </a:cubicBezTo>
                <a:lnTo>
                  <a:pt x="3450" y="10500"/>
                </a:lnTo>
                <a:lnTo>
                  <a:pt x="7050" y="10500"/>
                </a:lnTo>
                <a:lnTo>
                  <a:pt x="7050" y="4725"/>
                </a:lnTo>
                <a:cubicBezTo>
                  <a:pt x="7050" y="4518"/>
                  <a:pt x="7218" y="4350"/>
                  <a:pt x="7425" y="4350"/>
                </a:cubicBezTo>
                <a:cubicBezTo>
                  <a:pt x="7632" y="4350"/>
                  <a:pt x="7800" y="4518"/>
                  <a:pt x="7800" y="4725"/>
                </a:cubicBezTo>
                <a:lnTo>
                  <a:pt x="7800" y="6300"/>
                </a:lnTo>
                <a:lnTo>
                  <a:pt x="10500" y="6300"/>
                </a:lnTo>
                <a:lnTo>
                  <a:pt x="10500" y="0"/>
                </a:lnTo>
                <a:close/>
                <a:moveTo>
                  <a:pt x="16725" y="15975"/>
                </a:moveTo>
                <a:lnTo>
                  <a:pt x="16725" y="13200"/>
                </a:lnTo>
                <a:cubicBezTo>
                  <a:pt x="16725" y="12993"/>
                  <a:pt x="16557" y="12825"/>
                  <a:pt x="16350" y="12825"/>
                </a:cubicBezTo>
                <a:cubicBezTo>
                  <a:pt x="16143" y="12825"/>
                  <a:pt x="15975" y="12993"/>
                  <a:pt x="15975" y="13200"/>
                </a:cubicBezTo>
                <a:lnTo>
                  <a:pt x="15975" y="19500"/>
                </a:lnTo>
                <a:cubicBezTo>
                  <a:pt x="15975" y="19707"/>
                  <a:pt x="16143" y="19875"/>
                  <a:pt x="16350" y="19875"/>
                </a:cubicBezTo>
                <a:cubicBezTo>
                  <a:pt x="16557" y="19875"/>
                  <a:pt x="16725" y="19707"/>
                  <a:pt x="16725" y="19500"/>
                </a:cubicBezTo>
                <a:lnTo>
                  <a:pt x="16725" y="16725"/>
                </a:lnTo>
                <a:lnTo>
                  <a:pt x="21600" y="16725"/>
                </a:lnTo>
                <a:lnTo>
                  <a:pt x="21600" y="21600"/>
                </a:lnTo>
                <a:lnTo>
                  <a:pt x="11100" y="21600"/>
                </a:lnTo>
                <a:lnTo>
                  <a:pt x="11100" y="11100"/>
                </a:lnTo>
                <a:lnTo>
                  <a:pt x="21600" y="11100"/>
                </a:lnTo>
                <a:lnTo>
                  <a:pt x="21600" y="1597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E6466A1B-93BC-6FE0-EFF4-67455D5DC28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98265" y="6322464"/>
            <a:ext cx="190094" cy="205741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FFFFFF"/>
                </a:solidFill>
                <a:latin typeface="Urbane Condensed Light"/>
                <a:ea typeface="Urbane Condensed Light"/>
                <a:cs typeface="Urbane Condensed Light"/>
                <a:sym typeface="Urbane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85494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3B2472-DB0A-85C0-95A8-0A997FB2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E0DA-96CD-425C-B3FC-1C39F73418C2}" type="datetimeFigureOut">
              <a:rPr lang="en-US" smtClean="0"/>
              <a:t>8/26/24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C2F57D-090C-8C5B-B1F4-B4C359B0B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E0873-FE89-48F5-E421-6A7C7C8D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2A76-A542-4C21-81BC-4C94418A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55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ign badge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7A7742-D9B0-F210-285A-BAE399E62FA7}"/>
              </a:ext>
            </a:extLst>
          </p:cNvPr>
          <p:cNvSpPr/>
          <p:nvPr userDrawn="1"/>
        </p:nvSpPr>
        <p:spPr>
          <a:xfrm>
            <a:off x="0" y="6226763"/>
            <a:ext cx="12192000" cy="459248"/>
          </a:xfrm>
          <a:prstGeom prst="rect">
            <a:avLst/>
          </a:prstGeom>
          <a:solidFill>
            <a:schemeClr val="tx1"/>
          </a:solidFill>
        </p:spPr>
        <p:txBody>
          <a:bodyPr wrap="square" lIns="365760" tIns="0" rIns="0" bIns="0" anchor="ctr">
            <a:noAutofit/>
          </a:bodyPr>
          <a:lstStyle/>
          <a:p>
            <a:pPr algn="l" defTabSz="914377">
              <a:buClrTx/>
            </a:pPr>
            <a:r>
              <a:rPr lang="en-US" sz="1600" b="0" i="0" u="none" strike="noStrike" kern="1200" cap="none" spc="800">
                <a:solidFill>
                  <a:srgbClr val="FF0000"/>
                </a:solidFill>
                <a:latin typeface="Urbane Light" pitchFamily="2" charset="77"/>
                <a:ea typeface="Arial"/>
                <a:cs typeface="Arial" panose="020B0604020202020204" pitchFamily="34" charset="0"/>
                <a:sym typeface="Arial"/>
              </a:rPr>
              <a:t>REMOVE THIS SLIDE PRIOR TO PITCH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D1B365-9CEE-4EDB-3094-6B2561494B20}"/>
              </a:ext>
            </a:extLst>
          </p:cNvPr>
          <p:cNvSpPr/>
          <p:nvPr userDrawn="1"/>
        </p:nvSpPr>
        <p:spPr>
          <a:xfrm>
            <a:off x="4012020" y="245131"/>
            <a:ext cx="7951251" cy="578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ClrTx/>
            </a:pPr>
            <a:endParaRPr lang="en-US" sz="1800" b="1" i="0" kern="1200">
              <a:solidFill>
                <a:prstClr val="white"/>
              </a:solidFill>
              <a:latin typeface="Urbane Condensed Bold" pitchFamily="2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CE7261-480D-6EE8-FE30-8A50D044F697}"/>
              </a:ext>
            </a:extLst>
          </p:cNvPr>
          <p:cNvSpPr txBox="1"/>
          <p:nvPr userDrawn="1"/>
        </p:nvSpPr>
        <p:spPr>
          <a:xfrm>
            <a:off x="341617" y="236387"/>
            <a:ext cx="220948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</a:pPr>
            <a:r>
              <a:rPr lang="en-US" sz="1067" b="0" i="0" kern="1200">
                <a:solidFill>
                  <a:schemeClr val="tx1"/>
                </a:solidFill>
                <a:latin typeface="Urbane Condensed Bold" pitchFamily="2" charset="77"/>
                <a:ea typeface="+mn-ea"/>
                <a:cs typeface="Arial" panose="020B0604020202020204" pitchFamily="34" charset="0"/>
              </a:rPr>
              <a:t>PROJECT // CLIENT NAME: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F4DF9D-9D2A-E477-1FAE-9E69B2FDA722}"/>
              </a:ext>
            </a:extLst>
          </p:cNvPr>
          <p:cNvSpPr txBox="1"/>
          <p:nvPr userDrawn="1"/>
        </p:nvSpPr>
        <p:spPr>
          <a:xfrm>
            <a:off x="4500695" y="459248"/>
            <a:ext cx="697390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buClrTx/>
            </a:pPr>
            <a:r>
              <a:rPr lang="en-US" sz="1867" b="0" i="0" kern="1200">
                <a:solidFill>
                  <a:schemeClr val="bg1">
                    <a:lumMod val="85000"/>
                  </a:schemeClr>
                </a:solidFill>
                <a:latin typeface="Urbane Medium" pitchFamily="2" charset="77"/>
                <a:ea typeface="+mn-ea"/>
                <a:cs typeface="Arial" panose="020B0604020202020204" pitchFamily="34" charset="0"/>
              </a:rPr>
              <a:t>Design Status Badges</a:t>
            </a:r>
            <a:endParaRPr lang="en-US" sz="3733" b="0" i="0" kern="1200">
              <a:solidFill>
                <a:schemeClr val="bg1">
                  <a:lumMod val="85000"/>
                </a:schemeClr>
              </a:solidFill>
              <a:latin typeface="Urbane Medium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E5F6D5-5F31-F950-99DC-9524E7A7EED0}"/>
              </a:ext>
            </a:extLst>
          </p:cNvPr>
          <p:cNvSpPr txBox="1"/>
          <p:nvPr userDrawn="1"/>
        </p:nvSpPr>
        <p:spPr>
          <a:xfrm>
            <a:off x="341618" y="1359346"/>
            <a:ext cx="209678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</a:pPr>
            <a:r>
              <a:rPr lang="en-US" sz="1067" b="0" i="0" kern="1200">
                <a:solidFill>
                  <a:schemeClr val="tx1"/>
                </a:solidFill>
                <a:latin typeface="Urbane Condensed Bold" pitchFamily="2" charset="77"/>
                <a:ea typeface="+mn-ea"/>
                <a:cs typeface="Arial" panose="020B0604020202020204" pitchFamily="34" charset="0"/>
              </a:rPr>
              <a:t>PITCH DATE: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3A77A6-4F90-F538-8AF2-B79F99032805}"/>
              </a:ext>
            </a:extLst>
          </p:cNvPr>
          <p:cNvSpPr txBox="1"/>
          <p:nvPr userDrawn="1"/>
        </p:nvSpPr>
        <p:spPr>
          <a:xfrm>
            <a:off x="341618" y="3605263"/>
            <a:ext cx="276272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</a:pPr>
            <a:r>
              <a:rPr lang="en-US" sz="1067" b="0" i="0" kern="1200">
                <a:solidFill>
                  <a:schemeClr val="tx1"/>
                </a:solidFill>
                <a:latin typeface="Urbane Condensed Bold" pitchFamily="2" charset="77"/>
                <a:ea typeface="+mn-ea"/>
                <a:cs typeface="Arial" panose="020B0604020202020204" pitchFamily="34" charset="0"/>
              </a:rPr>
              <a:t>CONTENT FINALIZED BY TEAM DATE: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AC49F3-1E3E-B528-CE22-AD4F48D88CFF}"/>
              </a:ext>
            </a:extLst>
          </p:cNvPr>
          <p:cNvSpPr txBox="1"/>
          <p:nvPr userDrawn="1"/>
        </p:nvSpPr>
        <p:spPr>
          <a:xfrm>
            <a:off x="341617" y="2482305"/>
            <a:ext cx="276273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</a:pPr>
            <a:r>
              <a:rPr lang="en-US" sz="1067" b="0" i="0" kern="1200">
                <a:solidFill>
                  <a:schemeClr val="tx1"/>
                </a:solidFill>
                <a:latin typeface="Urbane Condensed Bold" pitchFamily="2" charset="77"/>
                <a:ea typeface="+mn-ea"/>
                <a:cs typeface="Arial" panose="020B0604020202020204" pitchFamily="34" charset="0"/>
              </a:rPr>
              <a:t>SUBMISSION DATE: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672730-379D-CE29-79A0-223FE1B37C03}"/>
              </a:ext>
            </a:extLst>
          </p:cNvPr>
          <p:cNvSpPr txBox="1"/>
          <p:nvPr userDrawn="1"/>
        </p:nvSpPr>
        <p:spPr>
          <a:xfrm>
            <a:off x="341618" y="4728223"/>
            <a:ext cx="276272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</a:pPr>
            <a:r>
              <a:rPr lang="en-US" sz="1067" b="0" i="0" kern="1200">
                <a:solidFill>
                  <a:schemeClr val="tx1"/>
                </a:solidFill>
                <a:latin typeface="Urbane Condensed Bold" pitchFamily="2" charset="77"/>
                <a:ea typeface="+mn-ea"/>
                <a:cs typeface="Arial" panose="020B0604020202020204" pitchFamily="34" charset="0"/>
              </a:rPr>
              <a:t>DESIGN FINALIZED DATE: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42857F2-EEF3-7DDB-B140-D03891FDB9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0551" y="471288"/>
            <a:ext cx="3310719" cy="78889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rgbClr val="FF0000"/>
                </a:solidFill>
                <a:highlight>
                  <a:srgbClr val="FFFF00"/>
                </a:highlight>
                <a:latin typeface="Urbane Medium" pitchFamily="2" charset="77"/>
              </a:defRPr>
            </a:lvl1pPr>
          </a:lstStyle>
          <a:p>
            <a:pPr lvl="0"/>
            <a:r>
              <a:rPr lang="en-US"/>
              <a:t>Project // Client Name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F4EA29F-67B6-A2C6-7D35-BC4E3D76DA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0307" y="1751529"/>
            <a:ext cx="3310719" cy="5965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rgbClr val="FF0000"/>
                </a:solidFill>
                <a:highlight>
                  <a:srgbClr val="FFFF00"/>
                </a:highlight>
                <a:latin typeface="Urbane Medium" pitchFamily="2" charset="77"/>
              </a:defRPr>
            </a:lvl1pPr>
          </a:lstStyle>
          <a:p>
            <a:pPr lvl="0"/>
            <a:r>
              <a:rPr lang="en-US"/>
              <a:t>Pitch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7B889B3-9F7D-A96E-3946-9421F36990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889" y="3934173"/>
            <a:ext cx="3295103" cy="5965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rgbClr val="FF0000"/>
                </a:solidFill>
                <a:highlight>
                  <a:srgbClr val="FFFF00"/>
                </a:highlight>
                <a:latin typeface="Urbane Medium" pitchFamily="2" charset="77"/>
              </a:defRPr>
            </a:lvl1pPr>
          </a:lstStyle>
          <a:p>
            <a:pPr lvl="0"/>
            <a:r>
              <a:rPr lang="en-US"/>
              <a:t>Content finalized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11F8991-D674-B161-4F19-F0C31B727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552" y="2823202"/>
            <a:ext cx="3302109" cy="5965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rgbClr val="FF0000"/>
                </a:solidFill>
                <a:highlight>
                  <a:srgbClr val="FFFF00"/>
                </a:highlight>
                <a:latin typeface="Urbane Medium" pitchFamily="2" charset="77"/>
              </a:defRPr>
            </a:lvl1pPr>
          </a:lstStyle>
          <a:p>
            <a:pPr lvl="0"/>
            <a:r>
              <a:rPr lang="en-US"/>
              <a:t>Submission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97D9942-3C80-FF09-33E4-A168647B10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8889" y="5085640"/>
            <a:ext cx="3295103" cy="5965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rgbClr val="FF0000"/>
                </a:solidFill>
                <a:highlight>
                  <a:srgbClr val="FFFF00"/>
                </a:highlight>
                <a:latin typeface="Urbane Medium" pitchFamily="2" charset="77"/>
              </a:defRPr>
            </a:lvl1pPr>
          </a:lstStyle>
          <a:p>
            <a:pPr lvl="0"/>
            <a:r>
              <a:rPr lang="en-US"/>
              <a:t>Design finalized</a:t>
            </a:r>
          </a:p>
        </p:txBody>
      </p:sp>
    </p:spTree>
    <p:extLst>
      <p:ext uri="{BB962C8B-B14F-4D97-AF65-F5344CB8AC3E}">
        <p14:creationId xmlns:p14="http://schemas.microsoft.com/office/powerpoint/2010/main" val="243560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with White Grid - 3D Title Upper Left Corn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79" y="243089"/>
            <a:ext cx="11760244" cy="6371825"/>
          </a:xfrm>
          <a:prstGeom prst="rect">
            <a:avLst/>
          </a:prstGeom>
        </p:spPr>
      </p:pic>
      <p:sp>
        <p:nvSpPr>
          <p:cNvPr id="3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7601" y="1580451"/>
            <a:ext cx="11438520" cy="119662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67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37601" y="243088"/>
            <a:ext cx="11438520" cy="1592131"/>
          </a:xfrm>
        </p:spPr>
        <p:txBody>
          <a:bodyPr/>
          <a:lstStyle>
            <a:lvl1pPr>
              <a:lnSpc>
                <a:spcPct val="100000"/>
              </a:lnSpc>
              <a:spcBef>
                <a:spcPts val="2533"/>
              </a:spcBef>
              <a:defRPr sz="107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31132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with White Grid - 7D Title Upper Left Corn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7601" y="1580451"/>
            <a:ext cx="11438520" cy="119662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67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37601" y="243088"/>
            <a:ext cx="11438520" cy="1592131"/>
          </a:xfrm>
        </p:spPr>
        <p:txBody>
          <a:bodyPr/>
          <a:lstStyle>
            <a:lvl1pPr>
              <a:lnSpc>
                <a:spcPct val="100000"/>
              </a:lnSpc>
              <a:spcBef>
                <a:spcPts val="2533"/>
              </a:spcBef>
              <a:defRPr sz="107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4143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Blue Backgro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823961" y="3488785"/>
            <a:ext cx="8784539" cy="976491"/>
          </a:xfrm>
        </p:spPr>
        <p:txBody>
          <a:bodyPr anchor="t">
            <a:noAutofit/>
          </a:bodyPr>
          <a:lstStyle>
            <a:lvl1pPr algn="l">
              <a:lnSpc>
                <a:spcPts val="7998"/>
              </a:lnSpc>
              <a:spcAft>
                <a:spcPts val="0"/>
              </a:spcAft>
              <a:defRPr sz="60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3962" y="2468893"/>
            <a:ext cx="8784540" cy="1325563"/>
          </a:xfrm>
        </p:spPr>
        <p:txBody>
          <a:bodyPr/>
          <a:lstStyle>
            <a:lvl1pPr>
              <a:lnSpc>
                <a:spcPts val="7998"/>
              </a:lnSpc>
              <a:defRPr sz="10000" baseline="0"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Freeform 6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8987"/>
            <a:fld id="{60A2D9D7-16C3-4BF0-9342-00F6D70FC8A8}" type="slidenum">
              <a:rPr lang="en-GB" smtClean="0">
                <a:solidFill>
                  <a:prstClr val="black"/>
                </a:solidFill>
              </a:rPr>
              <a:pPr defTabSz="1218987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6588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Green Background">
    <p:bg>
      <p:bgPr>
        <a:solidFill>
          <a:srgbClr val="A6CE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823961" y="3488785"/>
            <a:ext cx="8784539" cy="976491"/>
          </a:xfrm>
        </p:spPr>
        <p:txBody>
          <a:bodyPr anchor="t">
            <a:noAutofit/>
          </a:bodyPr>
          <a:lstStyle>
            <a:lvl1pPr algn="l">
              <a:lnSpc>
                <a:spcPts val="7998"/>
              </a:lnSpc>
              <a:spcAft>
                <a:spcPts val="0"/>
              </a:spcAft>
              <a:defRPr sz="60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3962" y="2468893"/>
            <a:ext cx="8784540" cy="1325563"/>
          </a:xfrm>
        </p:spPr>
        <p:txBody>
          <a:bodyPr/>
          <a:lstStyle>
            <a:lvl1pPr>
              <a:lnSpc>
                <a:spcPts val="7998"/>
              </a:lnSpc>
              <a:defRPr sz="10000"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Freeform 6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8987"/>
            <a:fld id="{60A2D9D7-16C3-4BF0-9342-00F6D70FC8A8}" type="slidenum">
              <a:rPr lang="en-GB" smtClean="0">
                <a:solidFill>
                  <a:prstClr val="black"/>
                </a:solidFill>
              </a:rPr>
              <a:pPr defTabSz="1218987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2981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Purple Background">
    <p:bg>
      <p:bgPr>
        <a:solidFill>
          <a:srgbClr val="C1B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823961" y="3488785"/>
            <a:ext cx="8784539" cy="976491"/>
          </a:xfrm>
        </p:spPr>
        <p:txBody>
          <a:bodyPr anchor="t">
            <a:noAutofit/>
          </a:bodyPr>
          <a:lstStyle>
            <a:lvl1pPr algn="l">
              <a:lnSpc>
                <a:spcPts val="7998"/>
              </a:lnSpc>
              <a:spcAft>
                <a:spcPts val="0"/>
              </a:spcAft>
              <a:defRPr sz="60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3962" y="2468893"/>
            <a:ext cx="8784540" cy="1325563"/>
          </a:xfrm>
        </p:spPr>
        <p:txBody>
          <a:bodyPr/>
          <a:lstStyle>
            <a:lvl1pPr>
              <a:lnSpc>
                <a:spcPts val="7998"/>
              </a:lnSpc>
              <a:defRPr sz="10000"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Freeform 6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8987"/>
            <a:fld id="{60A2D9D7-16C3-4BF0-9342-00F6D70FC8A8}" type="slidenum">
              <a:rPr lang="en-GB" smtClean="0">
                <a:solidFill>
                  <a:prstClr val="black"/>
                </a:solidFill>
              </a:rPr>
              <a:pPr defTabSz="1218987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8940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Pink Background">
    <p:bg>
      <p:bgPr>
        <a:solidFill>
          <a:srgbClr val="F0B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823961" y="3488785"/>
            <a:ext cx="8784539" cy="976491"/>
          </a:xfrm>
        </p:spPr>
        <p:txBody>
          <a:bodyPr anchor="t">
            <a:noAutofit/>
          </a:bodyPr>
          <a:lstStyle>
            <a:lvl1pPr algn="l">
              <a:lnSpc>
                <a:spcPts val="7998"/>
              </a:lnSpc>
              <a:spcAft>
                <a:spcPts val="0"/>
              </a:spcAft>
              <a:defRPr sz="60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3962" y="2468893"/>
            <a:ext cx="8784540" cy="1325563"/>
          </a:xfrm>
        </p:spPr>
        <p:txBody>
          <a:bodyPr/>
          <a:lstStyle>
            <a:lvl1pPr>
              <a:lnSpc>
                <a:spcPts val="7998"/>
              </a:lnSpc>
              <a:defRPr sz="10000" baseline="0"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Freeform 6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8987"/>
            <a:fld id="{60A2D9D7-16C3-4BF0-9342-00F6D70FC8A8}" type="slidenum">
              <a:rPr lang="en-GB" smtClean="0">
                <a:solidFill>
                  <a:prstClr val="black"/>
                </a:solidFill>
              </a:rPr>
              <a:pPr defTabSz="1218987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2363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Yellow Background">
    <p:bg>
      <p:bgPr>
        <a:solidFill>
          <a:srgbClr val="FFE4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823961" y="3488785"/>
            <a:ext cx="8784539" cy="976491"/>
          </a:xfrm>
        </p:spPr>
        <p:txBody>
          <a:bodyPr anchor="t">
            <a:noAutofit/>
          </a:bodyPr>
          <a:lstStyle>
            <a:lvl1pPr algn="l">
              <a:lnSpc>
                <a:spcPts val="7998"/>
              </a:lnSpc>
              <a:spcAft>
                <a:spcPts val="0"/>
              </a:spcAft>
              <a:defRPr sz="60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3962" y="2468893"/>
            <a:ext cx="8784540" cy="1325563"/>
          </a:xfrm>
        </p:spPr>
        <p:txBody>
          <a:bodyPr/>
          <a:lstStyle>
            <a:lvl1pPr>
              <a:lnSpc>
                <a:spcPts val="7998"/>
              </a:lnSpc>
              <a:defRPr sz="10000"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Freeform 6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8987"/>
            <a:fld id="{60A2D9D7-16C3-4BF0-9342-00F6D70FC8A8}" type="slidenum">
              <a:rPr lang="en-GB" smtClean="0">
                <a:solidFill>
                  <a:prstClr val="black"/>
                </a:solidFill>
              </a:rPr>
              <a:pPr defTabSz="1218987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3705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ch Blue Background">
    <p:bg>
      <p:bgPr>
        <a:solidFill>
          <a:srgbClr val="2DA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823961" y="3488785"/>
            <a:ext cx="8784539" cy="976491"/>
          </a:xfrm>
        </p:spPr>
        <p:txBody>
          <a:bodyPr anchor="t">
            <a:noAutofit/>
          </a:bodyPr>
          <a:lstStyle>
            <a:lvl1pPr algn="l">
              <a:lnSpc>
                <a:spcPts val="7998"/>
              </a:lnSpc>
              <a:spcAft>
                <a:spcPts val="0"/>
              </a:spcAft>
              <a:defRPr sz="60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3962" y="2468893"/>
            <a:ext cx="8784540" cy="1325563"/>
          </a:xfrm>
        </p:spPr>
        <p:txBody>
          <a:bodyPr/>
          <a:lstStyle>
            <a:lvl1pPr>
              <a:lnSpc>
                <a:spcPts val="7998"/>
              </a:lnSpc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Freeform 6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8987"/>
            <a:fld id="{60A2D9D7-16C3-4BF0-9342-00F6D70FC8A8}" type="slidenum">
              <a:rPr lang="en-GB" smtClean="0">
                <a:solidFill>
                  <a:prstClr val="black"/>
                </a:solidFill>
              </a:rPr>
              <a:pPr defTabSz="1218987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2247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ch Green Background">
    <p:bg>
      <p:bgPr>
        <a:solidFill>
          <a:srgbClr val="65B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823961" y="3488785"/>
            <a:ext cx="8784539" cy="976491"/>
          </a:xfrm>
        </p:spPr>
        <p:txBody>
          <a:bodyPr anchor="t">
            <a:noAutofit/>
          </a:bodyPr>
          <a:lstStyle>
            <a:lvl1pPr algn="l">
              <a:lnSpc>
                <a:spcPts val="7998"/>
              </a:lnSpc>
              <a:defRPr sz="60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3962" y="2468893"/>
            <a:ext cx="8784540" cy="1325563"/>
          </a:xfrm>
        </p:spPr>
        <p:txBody>
          <a:bodyPr/>
          <a:lstStyle>
            <a:lvl1pPr>
              <a:lnSpc>
                <a:spcPts val="7998"/>
              </a:lnSpc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Freeform 6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8987"/>
            <a:fld id="{60A2D9D7-16C3-4BF0-9342-00F6D70FC8A8}" type="slidenum">
              <a:rPr lang="en-GB" smtClean="0">
                <a:solidFill>
                  <a:prstClr val="black"/>
                </a:solidFill>
              </a:rPr>
              <a:pPr defTabSz="1218987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1342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4">
            <a:extLst>
              <a:ext uri="{FF2B5EF4-FFF2-40B4-BE49-F238E27FC236}">
                <a16:creationId xmlns:a16="http://schemas.microsoft.com/office/drawing/2014/main" id="{85ACE85B-A1EF-16A4-4EC8-34F7909AC227}"/>
              </a:ext>
            </a:extLst>
          </p:cNvPr>
          <p:cNvSpPr/>
          <p:nvPr userDrawn="1"/>
        </p:nvSpPr>
        <p:spPr>
          <a:xfrm>
            <a:off x="298549" y="6283602"/>
            <a:ext cx="256033" cy="256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50" y="14850"/>
                </a:moveTo>
                <a:lnTo>
                  <a:pt x="10500" y="14850"/>
                </a:lnTo>
                <a:lnTo>
                  <a:pt x="10500" y="11100"/>
                </a:lnTo>
                <a:lnTo>
                  <a:pt x="0" y="11100"/>
                </a:lnTo>
                <a:lnTo>
                  <a:pt x="0" y="17100"/>
                </a:lnTo>
                <a:lnTo>
                  <a:pt x="4650" y="17100"/>
                </a:lnTo>
                <a:cubicBezTo>
                  <a:pt x="4857" y="17100"/>
                  <a:pt x="5025" y="17268"/>
                  <a:pt x="5025" y="17475"/>
                </a:cubicBezTo>
                <a:cubicBezTo>
                  <a:pt x="5025" y="17682"/>
                  <a:pt x="4857" y="17850"/>
                  <a:pt x="4650" y="17850"/>
                </a:cubicBezTo>
                <a:lnTo>
                  <a:pt x="0" y="17850"/>
                </a:lnTo>
                <a:lnTo>
                  <a:pt x="0" y="21600"/>
                </a:lnTo>
                <a:lnTo>
                  <a:pt x="10500" y="21600"/>
                </a:lnTo>
                <a:lnTo>
                  <a:pt x="10500" y="15600"/>
                </a:lnTo>
                <a:lnTo>
                  <a:pt x="5850" y="15600"/>
                </a:lnTo>
                <a:cubicBezTo>
                  <a:pt x="5643" y="15600"/>
                  <a:pt x="5475" y="15432"/>
                  <a:pt x="5475" y="15225"/>
                </a:cubicBezTo>
                <a:cubicBezTo>
                  <a:pt x="5475" y="15018"/>
                  <a:pt x="5643" y="14850"/>
                  <a:pt x="5850" y="14850"/>
                </a:cubicBezTo>
                <a:close/>
                <a:moveTo>
                  <a:pt x="18600" y="0"/>
                </a:moveTo>
                <a:lnTo>
                  <a:pt x="18600" y="4875"/>
                </a:lnTo>
                <a:cubicBezTo>
                  <a:pt x="18600" y="5082"/>
                  <a:pt x="18432" y="5250"/>
                  <a:pt x="18225" y="5250"/>
                </a:cubicBezTo>
                <a:cubicBezTo>
                  <a:pt x="18018" y="5250"/>
                  <a:pt x="17850" y="5082"/>
                  <a:pt x="17850" y="4875"/>
                </a:cubicBezTo>
                <a:lnTo>
                  <a:pt x="17850" y="0"/>
                </a:lnTo>
                <a:lnTo>
                  <a:pt x="14850" y="0"/>
                </a:lnTo>
                <a:lnTo>
                  <a:pt x="14850" y="4875"/>
                </a:lnTo>
                <a:cubicBezTo>
                  <a:pt x="14850" y="5082"/>
                  <a:pt x="14682" y="5250"/>
                  <a:pt x="14475" y="5250"/>
                </a:cubicBezTo>
                <a:cubicBezTo>
                  <a:pt x="14268" y="5250"/>
                  <a:pt x="14100" y="5082"/>
                  <a:pt x="14100" y="4875"/>
                </a:cubicBezTo>
                <a:lnTo>
                  <a:pt x="14100" y="0"/>
                </a:lnTo>
                <a:lnTo>
                  <a:pt x="11100" y="0"/>
                </a:lnTo>
                <a:lnTo>
                  <a:pt x="11100" y="10500"/>
                </a:lnTo>
                <a:lnTo>
                  <a:pt x="15975" y="10500"/>
                </a:lnTo>
                <a:lnTo>
                  <a:pt x="15975" y="5625"/>
                </a:lnTo>
                <a:cubicBezTo>
                  <a:pt x="15975" y="5418"/>
                  <a:pt x="16143" y="5250"/>
                  <a:pt x="16350" y="5250"/>
                </a:cubicBezTo>
                <a:cubicBezTo>
                  <a:pt x="16557" y="5250"/>
                  <a:pt x="16725" y="5418"/>
                  <a:pt x="16725" y="5625"/>
                </a:cubicBezTo>
                <a:lnTo>
                  <a:pt x="16725" y="10500"/>
                </a:lnTo>
                <a:lnTo>
                  <a:pt x="21600" y="10500"/>
                </a:lnTo>
                <a:lnTo>
                  <a:pt x="21600" y="0"/>
                </a:lnTo>
                <a:close/>
                <a:moveTo>
                  <a:pt x="0" y="0"/>
                </a:moveTo>
                <a:lnTo>
                  <a:pt x="0" y="6300"/>
                </a:lnTo>
                <a:lnTo>
                  <a:pt x="2700" y="6300"/>
                </a:lnTo>
                <a:lnTo>
                  <a:pt x="2700" y="4725"/>
                </a:lnTo>
                <a:cubicBezTo>
                  <a:pt x="2700" y="4518"/>
                  <a:pt x="2868" y="4350"/>
                  <a:pt x="3075" y="4350"/>
                </a:cubicBezTo>
                <a:cubicBezTo>
                  <a:pt x="3282" y="4350"/>
                  <a:pt x="3450" y="4518"/>
                  <a:pt x="3450" y="4725"/>
                </a:cubicBezTo>
                <a:lnTo>
                  <a:pt x="3450" y="10500"/>
                </a:lnTo>
                <a:lnTo>
                  <a:pt x="7050" y="10500"/>
                </a:lnTo>
                <a:lnTo>
                  <a:pt x="7050" y="4725"/>
                </a:lnTo>
                <a:cubicBezTo>
                  <a:pt x="7050" y="4518"/>
                  <a:pt x="7218" y="4350"/>
                  <a:pt x="7425" y="4350"/>
                </a:cubicBezTo>
                <a:cubicBezTo>
                  <a:pt x="7632" y="4350"/>
                  <a:pt x="7800" y="4518"/>
                  <a:pt x="7800" y="4725"/>
                </a:cubicBezTo>
                <a:lnTo>
                  <a:pt x="7800" y="6300"/>
                </a:lnTo>
                <a:lnTo>
                  <a:pt x="10500" y="6300"/>
                </a:lnTo>
                <a:lnTo>
                  <a:pt x="10500" y="0"/>
                </a:lnTo>
                <a:close/>
                <a:moveTo>
                  <a:pt x="16725" y="15975"/>
                </a:moveTo>
                <a:lnTo>
                  <a:pt x="16725" y="13200"/>
                </a:lnTo>
                <a:cubicBezTo>
                  <a:pt x="16725" y="12993"/>
                  <a:pt x="16557" y="12825"/>
                  <a:pt x="16350" y="12825"/>
                </a:cubicBezTo>
                <a:cubicBezTo>
                  <a:pt x="16143" y="12825"/>
                  <a:pt x="15975" y="12993"/>
                  <a:pt x="15975" y="13200"/>
                </a:cubicBezTo>
                <a:lnTo>
                  <a:pt x="15975" y="19500"/>
                </a:lnTo>
                <a:cubicBezTo>
                  <a:pt x="15975" y="19707"/>
                  <a:pt x="16143" y="19875"/>
                  <a:pt x="16350" y="19875"/>
                </a:cubicBezTo>
                <a:cubicBezTo>
                  <a:pt x="16557" y="19875"/>
                  <a:pt x="16725" y="19707"/>
                  <a:pt x="16725" y="19500"/>
                </a:cubicBezTo>
                <a:lnTo>
                  <a:pt x="16725" y="16725"/>
                </a:lnTo>
                <a:lnTo>
                  <a:pt x="21600" y="16725"/>
                </a:lnTo>
                <a:lnTo>
                  <a:pt x="21600" y="21600"/>
                </a:lnTo>
                <a:lnTo>
                  <a:pt x="11100" y="21600"/>
                </a:lnTo>
                <a:lnTo>
                  <a:pt x="11100" y="11100"/>
                </a:lnTo>
                <a:lnTo>
                  <a:pt x="21600" y="11100"/>
                </a:lnTo>
                <a:lnTo>
                  <a:pt x="21600" y="1597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E6466A1B-93BC-6FE0-EFF4-67455D5DC28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98265" y="6322464"/>
            <a:ext cx="190094" cy="205741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FFFFFF"/>
                </a:solidFill>
                <a:latin typeface="Urbane Condensed Light"/>
                <a:ea typeface="Urbane Condensed Light"/>
                <a:cs typeface="Urbane Condensed Light"/>
                <a:sym typeface="Urbane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9088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ch Purple Background">
    <p:bg>
      <p:bgPr>
        <a:solidFill>
          <a:srgbClr val="6F4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823961" y="3488785"/>
            <a:ext cx="8784539" cy="976491"/>
          </a:xfrm>
        </p:spPr>
        <p:txBody>
          <a:bodyPr anchor="t">
            <a:noAutofit/>
          </a:bodyPr>
          <a:lstStyle>
            <a:lvl1pPr algn="l">
              <a:lnSpc>
                <a:spcPts val="7998"/>
              </a:lnSpc>
              <a:spcAft>
                <a:spcPts val="0"/>
              </a:spcAft>
              <a:defRPr sz="60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3962" y="2468893"/>
            <a:ext cx="8784540" cy="1325563"/>
          </a:xfrm>
        </p:spPr>
        <p:txBody>
          <a:bodyPr/>
          <a:lstStyle>
            <a:lvl1pPr>
              <a:lnSpc>
                <a:spcPts val="7998"/>
              </a:lnSpc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Freeform 6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8987"/>
            <a:fld id="{60A2D9D7-16C3-4BF0-9342-00F6D70FC8A8}" type="slidenum">
              <a:rPr lang="en-GB" smtClean="0">
                <a:solidFill>
                  <a:prstClr val="black"/>
                </a:solidFill>
              </a:rPr>
              <a:pPr defTabSz="1218987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7356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ch Red Background">
    <p:bg>
      <p:bgPr>
        <a:solidFill>
          <a:srgbClr val="E81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823961" y="3488785"/>
            <a:ext cx="8784539" cy="976491"/>
          </a:xfrm>
        </p:spPr>
        <p:txBody>
          <a:bodyPr anchor="t">
            <a:noAutofit/>
          </a:bodyPr>
          <a:lstStyle>
            <a:lvl1pPr algn="l">
              <a:lnSpc>
                <a:spcPts val="7998"/>
              </a:lnSpc>
              <a:spcAft>
                <a:spcPts val="0"/>
              </a:spcAft>
              <a:defRPr sz="60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3962" y="2468893"/>
            <a:ext cx="8784540" cy="1325563"/>
          </a:xfrm>
        </p:spPr>
        <p:txBody>
          <a:bodyPr/>
          <a:lstStyle>
            <a:lvl1pPr>
              <a:lnSpc>
                <a:spcPts val="7998"/>
              </a:lnSpc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Freeform 6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8987"/>
            <a:fld id="{60A2D9D7-16C3-4BF0-9342-00F6D70FC8A8}" type="slidenum">
              <a:rPr lang="en-GB" smtClean="0">
                <a:solidFill>
                  <a:prstClr val="black"/>
                </a:solidFill>
              </a:rPr>
              <a:pPr defTabSz="1218987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7456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ch Orange Background">
    <p:bg>
      <p:bgPr>
        <a:solidFill>
          <a:srgbClr val="EE75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823961" y="3488785"/>
            <a:ext cx="8784539" cy="976491"/>
          </a:xfrm>
        </p:spPr>
        <p:txBody>
          <a:bodyPr anchor="t">
            <a:noAutofit/>
          </a:bodyPr>
          <a:lstStyle>
            <a:lvl1pPr algn="l">
              <a:lnSpc>
                <a:spcPts val="7998"/>
              </a:lnSpc>
              <a:spcAft>
                <a:spcPts val="0"/>
              </a:spcAft>
              <a:defRPr sz="60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3962" y="2468893"/>
            <a:ext cx="8784540" cy="1325563"/>
          </a:xfrm>
        </p:spPr>
        <p:txBody>
          <a:bodyPr/>
          <a:lstStyle>
            <a:lvl1pPr>
              <a:lnSpc>
                <a:spcPts val="7998"/>
              </a:lnSpc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Freeform 6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8987"/>
            <a:fld id="{60A2D9D7-16C3-4BF0-9342-00F6D70FC8A8}" type="slidenum">
              <a:rPr lang="en-GB" smtClean="0">
                <a:solidFill>
                  <a:prstClr val="black"/>
                </a:solidFill>
              </a:rPr>
              <a:pPr defTabSz="1218987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7939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D9D7-16C3-4BF0-9342-00F6D70FC8A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2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and Body Copy - 7D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7" t="-3816" r="-1837" b="-38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66366" y="0"/>
            <a:ext cx="6125633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WS_16-9_GRID_WS_16-9_GRID_K_3DOT_TOP.png"/>
          <p:cNvPicPr>
            <a:picLocks noChangeAspect="1"/>
          </p:cNvPicPr>
          <p:nvPr/>
        </p:nvPicPr>
        <p:blipFill rotWithShape="1">
          <a:blip r:embed="rId3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66366" y="0"/>
            <a:ext cx="6114804" cy="6857997"/>
          </a:xfrm>
          <a:prstGeom prst="rect">
            <a:avLst/>
          </a:prstGeom>
        </p:spPr>
      </p:pic>
      <p:sp>
        <p:nvSpPr>
          <p:cNvPr id="1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37602" y="1166165"/>
            <a:ext cx="5217893" cy="572323"/>
          </a:xfrm>
        </p:spPr>
        <p:txBody>
          <a:bodyPr anchor="t">
            <a:noAutofit/>
          </a:bodyPr>
          <a:lstStyle>
            <a:lvl1pPr marL="0" indent="0">
              <a:buNone/>
              <a:defRPr sz="3200" cap="all" baseline="0">
                <a:solidFill>
                  <a:schemeClr val="tx1"/>
                </a:solidFill>
                <a:latin typeface="Always Montefiore Light" pitchFamily="50" charset="0"/>
                <a:ea typeface="Always Montefiore Light" pitchFamily="50" charset="0"/>
                <a:cs typeface="Always Montefiore Light" pitchFamily="50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37600" y="1953684"/>
            <a:ext cx="5205283" cy="4129616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602" y="365125"/>
            <a:ext cx="5217893" cy="951640"/>
          </a:xfrm>
        </p:spPr>
        <p:txBody>
          <a:bodyPr/>
          <a:lstStyle>
            <a:lvl1pPr>
              <a:lnSpc>
                <a:spcPct val="100000"/>
              </a:lnSpc>
              <a:spcBef>
                <a:spcPts val="1408"/>
              </a:spcBef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5E278C-604D-4F1B-98D4-5473ADA18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6" t="-3816" r="-1745" b="-3816"/>
          <a:stretch/>
        </p:blipFill>
        <p:spPr>
          <a:xfrm>
            <a:off x="0" y="1"/>
            <a:ext cx="12181170" cy="6857997"/>
          </a:xfrm>
          <a:prstGeom prst="rect">
            <a:avLst/>
          </a:prstGeom>
        </p:spPr>
      </p:pic>
      <p:pic>
        <p:nvPicPr>
          <p:cNvPr id="12" name="WS_16-9_GRID_WS_16-9_GRID_K_3DOT_TOP.png">
            <a:extLst>
              <a:ext uri="{FF2B5EF4-FFF2-40B4-BE49-F238E27FC236}">
                <a16:creationId xmlns:a16="http://schemas.microsoft.com/office/drawing/2014/main" id="{F0B7B495-8AAD-408C-9038-2C23CC721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66366" y="1"/>
            <a:ext cx="6114804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4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and Body Copy - 7D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7" t="-3816" r="-1837" b="-38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6580938" y="1166165"/>
            <a:ext cx="5272396" cy="572323"/>
          </a:xfrm>
        </p:spPr>
        <p:txBody>
          <a:bodyPr anchor="t">
            <a:noAutofit/>
          </a:bodyPr>
          <a:lstStyle>
            <a:lvl1pPr>
              <a:defRPr sz="32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0937" y="365128"/>
            <a:ext cx="5272396" cy="980089"/>
          </a:xfrm>
        </p:spPr>
        <p:txBody>
          <a:bodyPr/>
          <a:lstStyle>
            <a:lvl1pPr>
              <a:lnSpc>
                <a:spcPct val="100000"/>
              </a:lnSpc>
              <a:spcBef>
                <a:spcPts val="1408"/>
              </a:spcBef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80718" y="1941849"/>
            <a:ext cx="5272613" cy="4367937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6F750F-5C4E-4D41-904B-D85F815234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7" t="-3816" r="-1837" b="-381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2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ff Center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30772" y="689605"/>
            <a:ext cx="7632000" cy="4852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53815" y="3370314"/>
            <a:ext cx="3288237" cy="3035017"/>
          </a:xfrm>
        </p:spPr>
        <p:txBody>
          <a:bodyPr/>
          <a:lstStyle>
            <a:lvl1pPr>
              <a:lnSpc>
                <a:spcPts val="5332"/>
              </a:lnSpc>
              <a:defRPr>
                <a:latin typeface="Always Montefiore Light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7" t="-3816" r="-1837" b="-38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501D2B-20EF-4B7D-99E1-66873AF138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7" t="-3816" r="-1837" b="-381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1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60A2D9D7-16C3-4BF0-9342-00F6D70FC8A8}" type="slidenum">
              <a:rPr lang="en-GB" smtClean="0">
                <a:solidFill>
                  <a:prstClr val="black"/>
                </a:solidFill>
              </a:rPr>
              <a:pPr defTabSz="1218987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opics Layou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324708" y="386405"/>
            <a:ext cx="4466829" cy="57232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1216"/>
              </a:spcBef>
              <a:spcAft>
                <a:spcPts val="0"/>
              </a:spcAft>
              <a:defRPr sz="51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7324708" y="2512576"/>
            <a:ext cx="4466829" cy="57232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1216"/>
              </a:spcBef>
              <a:spcAft>
                <a:spcPts val="0"/>
              </a:spcAft>
              <a:defRPr sz="51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7324708" y="4638745"/>
            <a:ext cx="4466829" cy="57232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1216"/>
              </a:spcBef>
              <a:spcAft>
                <a:spcPts val="0"/>
              </a:spcAft>
              <a:defRPr sz="51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01" y="548681"/>
            <a:ext cx="4982336" cy="3063875"/>
          </a:xfrm>
        </p:spPr>
        <p:txBody>
          <a:bodyPr/>
          <a:lstStyle>
            <a:lvl1pPr>
              <a:lnSpc>
                <a:spcPts val="7732"/>
              </a:lnSpc>
              <a:spcBef>
                <a:spcPts val="1920"/>
              </a:spcBef>
              <a:spcAft>
                <a:spcPts val="0"/>
              </a:spcAft>
              <a:defRPr sz="8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323667" y="1077384"/>
            <a:ext cx="4468284" cy="1295400"/>
          </a:xfrm>
        </p:spPr>
        <p:txBody>
          <a:bodyPr/>
          <a:lstStyle>
            <a:lvl1pPr>
              <a:lnSpc>
                <a:spcPts val="1867"/>
              </a:lnSpc>
              <a:defRPr sz="1300"/>
            </a:lvl1pPr>
            <a:lvl2pPr>
              <a:lnSpc>
                <a:spcPts val="1867"/>
              </a:lnSpc>
              <a:defRPr sz="1300"/>
            </a:lvl2pPr>
            <a:lvl3pPr>
              <a:lnSpc>
                <a:spcPts val="1867"/>
              </a:lnSpc>
              <a:defRPr sz="1300"/>
            </a:lvl3pPr>
            <a:lvl4pPr>
              <a:lnSpc>
                <a:spcPts val="1867"/>
              </a:lnSpc>
              <a:defRPr sz="1300"/>
            </a:lvl4pPr>
            <a:lvl5pPr>
              <a:lnSpc>
                <a:spcPts val="1867"/>
              </a:lnSpc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7324883" y="3202681"/>
            <a:ext cx="4468284" cy="1295400"/>
          </a:xfrm>
        </p:spPr>
        <p:txBody>
          <a:bodyPr/>
          <a:lstStyle>
            <a:lvl1pPr>
              <a:lnSpc>
                <a:spcPts val="1867"/>
              </a:lnSpc>
              <a:defRPr sz="1300"/>
            </a:lvl1pPr>
            <a:lvl2pPr>
              <a:lnSpc>
                <a:spcPts val="1867"/>
              </a:lnSpc>
              <a:defRPr sz="1300"/>
            </a:lvl2pPr>
            <a:lvl3pPr>
              <a:lnSpc>
                <a:spcPts val="1867"/>
              </a:lnSpc>
              <a:defRPr sz="1300"/>
            </a:lvl3pPr>
            <a:lvl4pPr>
              <a:lnSpc>
                <a:spcPts val="1867"/>
              </a:lnSpc>
              <a:defRPr sz="1300"/>
            </a:lvl4pPr>
            <a:lvl5pPr>
              <a:lnSpc>
                <a:spcPts val="1867"/>
              </a:lnSpc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7323254" y="5343211"/>
            <a:ext cx="4468284" cy="1295400"/>
          </a:xfrm>
        </p:spPr>
        <p:txBody>
          <a:bodyPr/>
          <a:lstStyle>
            <a:lvl1pPr>
              <a:lnSpc>
                <a:spcPts val="1867"/>
              </a:lnSpc>
              <a:defRPr sz="1300"/>
            </a:lvl1pPr>
            <a:lvl2pPr>
              <a:lnSpc>
                <a:spcPts val="1867"/>
              </a:lnSpc>
              <a:defRPr sz="1300"/>
            </a:lvl2pPr>
            <a:lvl3pPr>
              <a:lnSpc>
                <a:spcPts val="1867"/>
              </a:lnSpc>
              <a:defRPr sz="1300"/>
            </a:lvl3pPr>
            <a:lvl4pPr>
              <a:lnSpc>
                <a:spcPts val="1867"/>
              </a:lnSpc>
              <a:defRPr sz="1300"/>
            </a:lvl4pPr>
            <a:lvl5pPr>
              <a:lnSpc>
                <a:spcPts val="1867"/>
              </a:lnSpc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Freeform 14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0A2D9D7-16C3-4BF0-9342-00F6D70FC8A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7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opics Layou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1237248" y="4729046"/>
            <a:ext cx="1592736" cy="1756833"/>
          </a:xfrm>
        </p:spPr>
        <p:txBody>
          <a:bodyPr anchor="t">
            <a:noAutofit/>
          </a:bodyPr>
          <a:lstStyle>
            <a:lvl1pPr>
              <a:lnSpc>
                <a:spcPts val="4879"/>
              </a:lnSpc>
              <a:spcBef>
                <a:spcPts val="1200"/>
              </a:spcBef>
              <a:spcAft>
                <a:spcPts val="0"/>
              </a:spcAft>
              <a:defRPr sz="51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237248" y="2728386"/>
            <a:ext cx="1592736" cy="1756833"/>
          </a:xfrm>
        </p:spPr>
        <p:txBody>
          <a:bodyPr anchor="t">
            <a:noAutofit/>
          </a:bodyPr>
          <a:lstStyle>
            <a:lvl1pPr>
              <a:lnSpc>
                <a:spcPts val="4879"/>
              </a:lnSpc>
              <a:spcBef>
                <a:spcPts val="1200"/>
              </a:spcBef>
              <a:spcAft>
                <a:spcPts val="0"/>
              </a:spcAft>
              <a:defRPr sz="51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7510946" y="3162829"/>
            <a:ext cx="3468172" cy="638419"/>
          </a:xfrm>
        </p:spPr>
        <p:txBody>
          <a:bodyPr anchor="t">
            <a:noAutofit/>
          </a:bodyPr>
          <a:lstStyle>
            <a:lvl1pPr>
              <a:lnSpc>
                <a:spcPts val="4879"/>
              </a:lnSpc>
              <a:spcBef>
                <a:spcPts val="1216"/>
              </a:spcBef>
              <a:spcAft>
                <a:spcPts val="0"/>
              </a:spcAft>
              <a:defRPr sz="51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38481"/>
            <a:ext cx="12192000" cy="1350361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1920"/>
              </a:spcBef>
              <a:defRPr sz="8000"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829986" y="2728386"/>
            <a:ext cx="3458037" cy="1756833"/>
          </a:xfrm>
        </p:spPr>
        <p:txBody>
          <a:bodyPr/>
          <a:lstStyle>
            <a:lvl1pPr>
              <a:lnSpc>
                <a:spcPts val="1867"/>
              </a:lnSpc>
              <a:spcAft>
                <a:spcPts val="0"/>
              </a:spcAft>
              <a:defRPr sz="1300"/>
            </a:lvl1pPr>
            <a:lvl2pPr>
              <a:lnSpc>
                <a:spcPts val="1867"/>
              </a:lnSpc>
              <a:spcAft>
                <a:spcPts val="0"/>
              </a:spcAft>
              <a:defRPr sz="1300"/>
            </a:lvl2pPr>
            <a:lvl3pPr>
              <a:lnSpc>
                <a:spcPts val="1867"/>
              </a:lnSpc>
              <a:spcAft>
                <a:spcPts val="0"/>
              </a:spcAft>
              <a:defRPr sz="1300"/>
            </a:lvl3pPr>
            <a:lvl4pPr>
              <a:lnSpc>
                <a:spcPts val="1867"/>
              </a:lnSpc>
              <a:spcAft>
                <a:spcPts val="0"/>
              </a:spcAft>
              <a:defRPr sz="1300"/>
            </a:lvl4pPr>
            <a:lvl5pPr>
              <a:lnSpc>
                <a:spcPts val="1867"/>
              </a:lnSpc>
              <a:spcAft>
                <a:spcPts val="0"/>
              </a:spcAft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829893" y="4729048"/>
            <a:ext cx="3458131" cy="1756833"/>
          </a:xfrm>
        </p:spPr>
        <p:txBody>
          <a:bodyPr/>
          <a:lstStyle>
            <a:lvl1pPr>
              <a:lnSpc>
                <a:spcPts val="1867"/>
              </a:lnSpc>
              <a:spcAft>
                <a:spcPts val="0"/>
              </a:spcAft>
              <a:defRPr sz="1300"/>
            </a:lvl1pPr>
            <a:lvl2pPr>
              <a:lnSpc>
                <a:spcPts val="1867"/>
              </a:lnSpc>
              <a:spcAft>
                <a:spcPts val="0"/>
              </a:spcAft>
              <a:defRPr sz="1300"/>
            </a:lvl2pPr>
            <a:lvl3pPr>
              <a:lnSpc>
                <a:spcPts val="1867"/>
              </a:lnSpc>
              <a:spcAft>
                <a:spcPts val="0"/>
              </a:spcAft>
              <a:defRPr sz="1300"/>
            </a:lvl3pPr>
            <a:lvl4pPr>
              <a:lnSpc>
                <a:spcPts val="1867"/>
              </a:lnSpc>
              <a:spcAft>
                <a:spcPts val="0"/>
              </a:spcAft>
              <a:defRPr sz="1300"/>
            </a:lvl4pPr>
            <a:lvl5pPr>
              <a:lnSpc>
                <a:spcPts val="1867"/>
              </a:lnSpc>
              <a:spcAft>
                <a:spcPts val="0"/>
              </a:spcAft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7523116" y="3801249"/>
            <a:ext cx="3456000" cy="1756833"/>
          </a:xfrm>
        </p:spPr>
        <p:txBody>
          <a:bodyPr/>
          <a:lstStyle>
            <a:lvl1pPr>
              <a:lnSpc>
                <a:spcPts val="1867"/>
              </a:lnSpc>
              <a:spcAft>
                <a:spcPts val="0"/>
              </a:spcAft>
              <a:defRPr sz="1300"/>
            </a:lvl1pPr>
            <a:lvl2pPr>
              <a:lnSpc>
                <a:spcPts val="1867"/>
              </a:lnSpc>
              <a:spcAft>
                <a:spcPts val="0"/>
              </a:spcAft>
              <a:defRPr sz="1300"/>
            </a:lvl2pPr>
            <a:lvl3pPr>
              <a:lnSpc>
                <a:spcPts val="1867"/>
              </a:lnSpc>
              <a:spcAft>
                <a:spcPts val="0"/>
              </a:spcAft>
              <a:defRPr sz="1300"/>
            </a:lvl3pPr>
            <a:lvl4pPr>
              <a:lnSpc>
                <a:spcPts val="1867"/>
              </a:lnSpc>
              <a:spcAft>
                <a:spcPts val="0"/>
              </a:spcAft>
              <a:defRPr sz="1300"/>
            </a:lvl4pPr>
            <a:lvl5pPr>
              <a:lnSpc>
                <a:spcPts val="1867"/>
              </a:lnSpc>
              <a:spcAft>
                <a:spcPts val="0"/>
              </a:spcAft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reeform 6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0A2D9D7-16C3-4BF0-9342-00F6D70FC8A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F67F524F-7F1B-4746-9A9F-2DDF1AECD5B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GB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9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3B2472-DB0A-85C0-95A8-0A997FB2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E0DA-96CD-425C-B3FC-1C39F73418C2}" type="datetimeFigureOut">
              <a:rPr lang="en-US" smtClean="0"/>
              <a:t>8/26/24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C2F57D-090C-8C5B-B1F4-B4C359B0B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E0873-FE89-48F5-E421-6A7C7C8D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2A76-A542-4C21-81BC-4C94418A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92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Lis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7" t="-3816" r="-1837" b="-38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0" y="0"/>
            <a:ext cx="6096000" cy="685799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768583" y="1642190"/>
            <a:ext cx="4863581" cy="4540897"/>
          </a:xfrm>
        </p:spPr>
        <p:txBody>
          <a:bodyPr/>
          <a:lstStyle>
            <a:lvl1pPr marL="609478" indent="-609478">
              <a:buFont typeface="Arial" panose="020B0604020202020204" pitchFamily="34" charset="0"/>
              <a:buChar char="+"/>
              <a:defRPr sz="4000" cap="all" baseline="0">
                <a:solidFill>
                  <a:schemeClr val="bg1"/>
                </a:solidFill>
                <a:latin typeface="Always Montefiore Light" pitchFamily="50" charset="0"/>
              </a:defRPr>
            </a:lvl1pPr>
            <a:lvl2pPr marL="1193561" indent="-596781">
              <a:buFont typeface="Arial" panose="020B0604020202020204" pitchFamily="34" charset="0"/>
              <a:buChar char="+"/>
              <a:defRPr sz="4000" cap="all" baseline="0">
                <a:solidFill>
                  <a:schemeClr val="bg1"/>
                </a:solidFill>
                <a:latin typeface="Always Montefiore Light" pitchFamily="50" charset="0"/>
              </a:defRPr>
            </a:lvl2pPr>
            <a:lvl3pPr marL="1790342" indent="-596781">
              <a:defRPr sz="4000" cap="all" baseline="0">
                <a:solidFill>
                  <a:schemeClr val="bg1"/>
                </a:solidFill>
                <a:latin typeface="Always Montefiore Light" pitchFamily="50" charset="0"/>
              </a:defRPr>
            </a:lvl3pPr>
            <a:lvl4pPr marL="2387123" indent="-596781">
              <a:defRPr sz="4000" cap="all" baseline="0">
                <a:solidFill>
                  <a:schemeClr val="bg1"/>
                </a:solidFill>
                <a:latin typeface="Always Montefiore Light" pitchFamily="50" charset="0"/>
              </a:defRPr>
            </a:lvl4pPr>
            <a:lvl5pPr marL="2986020" indent="-598898">
              <a:defRPr sz="4000" cap="all" baseline="0">
                <a:solidFill>
                  <a:schemeClr val="bg1"/>
                </a:solidFill>
                <a:latin typeface="Always Montefiore Light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30023" y="2810017"/>
            <a:ext cx="6126021" cy="1325563"/>
          </a:xfrm>
        </p:spPr>
        <p:txBody>
          <a:bodyPr anchor="ctr"/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8000" baseline="0"/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A27332-5DBC-4A1F-82CC-680E4E611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7" t="-3816" r="-1837" b="-381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4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Lis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-10831" y="0"/>
            <a:ext cx="6096000" cy="685799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WS_16-9_GRID_WS_16-9_GRID_K_3DOT_MID.png"/>
          <p:cNvPicPr>
            <a:picLocks noChangeAspect="1"/>
          </p:cNvPicPr>
          <p:nvPr/>
        </p:nvPicPr>
        <p:blipFill rotWithShape="1">
          <a:blip r:embed="rId2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10832" y="0"/>
            <a:ext cx="6090584" cy="685799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768583" y="1642190"/>
            <a:ext cx="4863581" cy="4540897"/>
          </a:xfrm>
        </p:spPr>
        <p:txBody>
          <a:bodyPr/>
          <a:lstStyle>
            <a:lvl1pPr marL="609478" indent="-609478">
              <a:buFont typeface="Arial" panose="020B0604020202020204" pitchFamily="34" charset="0"/>
              <a:buChar char="+"/>
              <a:defRPr sz="4000" cap="all" baseline="0">
                <a:solidFill>
                  <a:schemeClr val="tx1"/>
                </a:solidFill>
                <a:latin typeface="Always Montefiore Light" pitchFamily="50" charset="0"/>
              </a:defRPr>
            </a:lvl1pPr>
            <a:lvl2pPr marL="1193561" indent="-596781">
              <a:buFont typeface="Arial" panose="020B0604020202020204" pitchFamily="34" charset="0"/>
              <a:buChar char="+"/>
              <a:defRPr sz="4000" cap="all" baseline="0">
                <a:solidFill>
                  <a:schemeClr val="tx1"/>
                </a:solidFill>
                <a:latin typeface="Always Montefiore Light" pitchFamily="50" charset="0"/>
              </a:defRPr>
            </a:lvl2pPr>
            <a:lvl3pPr marL="1790342" indent="-596781">
              <a:defRPr sz="4000" cap="all" baseline="0">
                <a:solidFill>
                  <a:schemeClr val="tx1"/>
                </a:solidFill>
                <a:latin typeface="Always Montefiore Light" pitchFamily="50" charset="0"/>
              </a:defRPr>
            </a:lvl3pPr>
            <a:lvl4pPr marL="2387123" indent="-596781">
              <a:defRPr sz="4000" cap="all" baseline="0">
                <a:solidFill>
                  <a:schemeClr val="tx1"/>
                </a:solidFill>
                <a:latin typeface="Always Montefiore Light" pitchFamily="50" charset="0"/>
              </a:defRPr>
            </a:lvl4pPr>
            <a:lvl5pPr marL="2986020" indent="-598898">
              <a:defRPr sz="4000" cap="all" baseline="0">
                <a:solidFill>
                  <a:schemeClr val="tx1"/>
                </a:solidFill>
                <a:latin typeface="Always Montefiore Light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-30023" y="2810017"/>
            <a:ext cx="6126021" cy="1325563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and Body Copy Left - Rich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01331" y="0"/>
            <a:ext cx="8590671" cy="6858000"/>
          </a:xfrm>
          <a:prstGeom prst="rect">
            <a:avLst/>
          </a:prstGeom>
          <a:solidFill>
            <a:srgbClr val="2DA8D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568" y="365126"/>
            <a:ext cx="3219145" cy="2178172"/>
          </a:xfrm>
        </p:spPr>
        <p:txBody>
          <a:bodyPr/>
          <a:lstStyle>
            <a:lvl1pPr>
              <a:lnSpc>
                <a:spcPts val="8612"/>
              </a:lnSpc>
              <a:defRPr sz="91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84568" y="2543296"/>
            <a:ext cx="3218517" cy="3478621"/>
          </a:xfrm>
        </p:spPr>
        <p:txBody>
          <a:bodyPr/>
          <a:lstStyle>
            <a:lvl1pPr>
              <a:lnSpc>
                <a:spcPts val="1867"/>
              </a:lnSpc>
              <a:defRPr sz="1300"/>
            </a:lvl1pPr>
            <a:lvl2pPr>
              <a:lnSpc>
                <a:spcPts val="1867"/>
              </a:lnSpc>
              <a:defRPr sz="1300"/>
            </a:lvl2pPr>
            <a:lvl3pPr>
              <a:lnSpc>
                <a:spcPts val="1867"/>
              </a:lnSpc>
              <a:defRPr sz="1300"/>
            </a:lvl3pPr>
            <a:lvl4pPr>
              <a:lnSpc>
                <a:spcPts val="1867"/>
              </a:lnSpc>
              <a:defRPr sz="1300"/>
            </a:lvl4pPr>
            <a:lvl5pPr>
              <a:lnSpc>
                <a:spcPts val="1867"/>
              </a:lnSpc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reeform 9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0A2D9D7-16C3-4BF0-9342-00F6D70FC8A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FBD2F3-D1D0-4400-AB6B-B16CFA0E228C}"/>
              </a:ext>
            </a:extLst>
          </p:cNvPr>
          <p:cNvSpPr/>
          <p:nvPr userDrawn="1"/>
        </p:nvSpPr>
        <p:spPr>
          <a:xfrm>
            <a:off x="3601330" y="0"/>
            <a:ext cx="8590671" cy="6858000"/>
          </a:xfrm>
          <a:prstGeom prst="rect">
            <a:avLst/>
          </a:prstGeom>
          <a:solidFill>
            <a:srgbClr val="2DA8D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 defTabSz="1218987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4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and Body Copy Left - Rich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01331" y="0"/>
            <a:ext cx="8590671" cy="6858000"/>
          </a:xfrm>
          <a:prstGeom prst="rect">
            <a:avLst/>
          </a:prstGeom>
          <a:solidFill>
            <a:srgbClr val="65B43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568" y="365126"/>
            <a:ext cx="3219145" cy="2178172"/>
          </a:xfrm>
        </p:spPr>
        <p:txBody>
          <a:bodyPr/>
          <a:lstStyle>
            <a:lvl1pPr>
              <a:lnSpc>
                <a:spcPts val="8612"/>
              </a:lnSpc>
              <a:defRPr sz="91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84568" y="2543296"/>
            <a:ext cx="3218517" cy="3478621"/>
          </a:xfrm>
        </p:spPr>
        <p:txBody>
          <a:bodyPr/>
          <a:lstStyle>
            <a:lvl1pPr>
              <a:lnSpc>
                <a:spcPts val="1867"/>
              </a:lnSpc>
              <a:defRPr sz="1300"/>
            </a:lvl1pPr>
            <a:lvl2pPr>
              <a:lnSpc>
                <a:spcPts val="1867"/>
              </a:lnSpc>
              <a:defRPr sz="1300"/>
            </a:lvl2pPr>
            <a:lvl3pPr>
              <a:lnSpc>
                <a:spcPts val="1867"/>
              </a:lnSpc>
              <a:defRPr sz="1300"/>
            </a:lvl3pPr>
            <a:lvl4pPr>
              <a:lnSpc>
                <a:spcPts val="1867"/>
              </a:lnSpc>
              <a:defRPr sz="1300"/>
            </a:lvl4pPr>
            <a:lvl5pPr>
              <a:lnSpc>
                <a:spcPts val="1867"/>
              </a:lnSpc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reeform 9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and Body Copy Left - Rich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01331" y="0"/>
            <a:ext cx="8590671" cy="6858000"/>
          </a:xfrm>
          <a:prstGeom prst="rect">
            <a:avLst/>
          </a:prstGeom>
          <a:solidFill>
            <a:srgbClr val="6F4B9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568" y="365126"/>
            <a:ext cx="3219145" cy="2178172"/>
          </a:xfrm>
        </p:spPr>
        <p:txBody>
          <a:bodyPr/>
          <a:lstStyle>
            <a:lvl1pPr>
              <a:lnSpc>
                <a:spcPts val="8612"/>
              </a:lnSpc>
              <a:defRPr sz="91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84568" y="2543296"/>
            <a:ext cx="3218517" cy="3478621"/>
          </a:xfrm>
        </p:spPr>
        <p:txBody>
          <a:bodyPr/>
          <a:lstStyle>
            <a:lvl1pPr>
              <a:lnSpc>
                <a:spcPts val="1867"/>
              </a:lnSpc>
              <a:defRPr sz="1300"/>
            </a:lvl1pPr>
            <a:lvl2pPr>
              <a:lnSpc>
                <a:spcPts val="1867"/>
              </a:lnSpc>
              <a:defRPr sz="1300"/>
            </a:lvl2pPr>
            <a:lvl3pPr>
              <a:lnSpc>
                <a:spcPts val="1867"/>
              </a:lnSpc>
              <a:defRPr sz="1300"/>
            </a:lvl3pPr>
            <a:lvl4pPr>
              <a:lnSpc>
                <a:spcPts val="1867"/>
              </a:lnSpc>
              <a:defRPr sz="1300"/>
            </a:lvl4pPr>
            <a:lvl5pPr>
              <a:lnSpc>
                <a:spcPts val="1867"/>
              </a:lnSpc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reeform 9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0A2D9D7-16C3-4BF0-9342-00F6D70FC8A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9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and Body Copy Left - Rich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01331" y="0"/>
            <a:ext cx="8590671" cy="6858000"/>
          </a:xfrm>
          <a:prstGeom prst="rect">
            <a:avLst/>
          </a:prstGeom>
          <a:solidFill>
            <a:srgbClr val="E8183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568" y="365126"/>
            <a:ext cx="3219145" cy="2178172"/>
          </a:xfrm>
        </p:spPr>
        <p:txBody>
          <a:bodyPr/>
          <a:lstStyle>
            <a:lvl1pPr>
              <a:lnSpc>
                <a:spcPts val="8612"/>
              </a:lnSpc>
              <a:defRPr sz="91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84568" y="2543296"/>
            <a:ext cx="3218517" cy="3478621"/>
          </a:xfrm>
        </p:spPr>
        <p:txBody>
          <a:bodyPr/>
          <a:lstStyle>
            <a:lvl1pPr>
              <a:lnSpc>
                <a:spcPts val="1867"/>
              </a:lnSpc>
              <a:defRPr sz="1300"/>
            </a:lvl1pPr>
            <a:lvl2pPr>
              <a:lnSpc>
                <a:spcPts val="1867"/>
              </a:lnSpc>
              <a:defRPr sz="1300"/>
            </a:lvl2pPr>
            <a:lvl3pPr>
              <a:lnSpc>
                <a:spcPts val="1867"/>
              </a:lnSpc>
              <a:defRPr sz="1300"/>
            </a:lvl3pPr>
            <a:lvl4pPr>
              <a:lnSpc>
                <a:spcPts val="1867"/>
              </a:lnSpc>
              <a:defRPr sz="1300"/>
            </a:lvl4pPr>
            <a:lvl5pPr>
              <a:lnSpc>
                <a:spcPts val="1867"/>
              </a:lnSpc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reeform 9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0A2D9D7-16C3-4BF0-9342-00F6D70FC8A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6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and Body Copy Left - Rich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01331" y="0"/>
            <a:ext cx="8590671" cy="6858000"/>
          </a:xfrm>
          <a:prstGeom prst="rect">
            <a:avLst/>
          </a:prstGeom>
          <a:solidFill>
            <a:srgbClr val="EE751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568" y="365126"/>
            <a:ext cx="3219145" cy="2178172"/>
          </a:xfrm>
        </p:spPr>
        <p:txBody>
          <a:bodyPr/>
          <a:lstStyle>
            <a:lvl1pPr>
              <a:lnSpc>
                <a:spcPts val="8612"/>
              </a:lnSpc>
              <a:defRPr sz="91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84568" y="2543296"/>
            <a:ext cx="3218517" cy="3478621"/>
          </a:xfrm>
        </p:spPr>
        <p:txBody>
          <a:bodyPr/>
          <a:lstStyle>
            <a:lvl1pPr>
              <a:lnSpc>
                <a:spcPts val="1867"/>
              </a:lnSpc>
              <a:defRPr sz="1300"/>
            </a:lvl1pPr>
            <a:lvl2pPr>
              <a:lnSpc>
                <a:spcPts val="1867"/>
              </a:lnSpc>
              <a:defRPr sz="1300"/>
            </a:lvl2pPr>
            <a:lvl3pPr>
              <a:lnSpc>
                <a:spcPts val="1867"/>
              </a:lnSpc>
              <a:defRPr sz="1300"/>
            </a:lvl3pPr>
            <a:lvl4pPr>
              <a:lnSpc>
                <a:spcPts val="1867"/>
              </a:lnSpc>
              <a:defRPr sz="1300"/>
            </a:lvl4pPr>
            <a:lvl5pPr>
              <a:lnSpc>
                <a:spcPts val="1867"/>
              </a:lnSpc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reeform 9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0A2D9D7-16C3-4BF0-9342-00F6D70FC8A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5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and Body Copy Lef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01331" y="0"/>
            <a:ext cx="8590671" cy="6858000"/>
          </a:xfrm>
          <a:prstGeom prst="rect">
            <a:avLst/>
          </a:prstGeom>
          <a:solidFill>
            <a:srgbClr val="97DDF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568" y="365126"/>
            <a:ext cx="3219145" cy="2178172"/>
          </a:xfrm>
        </p:spPr>
        <p:txBody>
          <a:bodyPr/>
          <a:lstStyle>
            <a:lvl1pPr>
              <a:lnSpc>
                <a:spcPts val="8612"/>
              </a:lnSpc>
              <a:defRPr sz="91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84568" y="2543296"/>
            <a:ext cx="3218517" cy="3478621"/>
          </a:xfrm>
        </p:spPr>
        <p:txBody>
          <a:bodyPr/>
          <a:lstStyle>
            <a:lvl1pPr>
              <a:lnSpc>
                <a:spcPts val="1867"/>
              </a:lnSpc>
              <a:defRPr sz="1300"/>
            </a:lvl1pPr>
            <a:lvl2pPr>
              <a:lnSpc>
                <a:spcPts val="1867"/>
              </a:lnSpc>
              <a:defRPr sz="1300"/>
            </a:lvl2pPr>
            <a:lvl3pPr>
              <a:lnSpc>
                <a:spcPts val="1867"/>
              </a:lnSpc>
              <a:defRPr sz="1300"/>
            </a:lvl3pPr>
            <a:lvl4pPr>
              <a:lnSpc>
                <a:spcPts val="1867"/>
              </a:lnSpc>
              <a:defRPr sz="1300"/>
            </a:lvl4pPr>
            <a:lvl5pPr>
              <a:lnSpc>
                <a:spcPts val="1867"/>
              </a:lnSpc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reeform 9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0A2D9D7-16C3-4BF0-9342-00F6D70FC8A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0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and Body Copy Left -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01331" y="0"/>
            <a:ext cx="8590671" cy="6858000"/>
          </a:xfrm>
          <a:prstGeom prst="rect">
            <a:avLst/>
          </a:prstGeom>
          <a:solidFill>
            <a:srgbClr val="A6CE8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568" y="365126"/>
            <a:ext cx="3219145" cy="2178172"/>
          </a:xfrm>
        </p:spPr>
        <p:txBody>
          <a:bodyPr/>
          <a:lstStyle>
            <a:lvl1pPr>
              <a:lnSpc>
                <a:spcPts val="8612"/>
              </a:lnSpc>
              <a:defRPr sz="91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84568" y="2543296"/>
            <a:ext cx="3218517" cy="3478621"/>
          </a:xfrm>
        </p:spPr>
        <p:txBody>
          <a:bodyPr/>
          <a:lstStyle>
            <a:lvl1pPr>
              <a:lnSpc>
                <a:spcPts val="1867"/>
              </a:lnSpc>
              <a:defRPr sz="1300"/>
            </a:lvl1pPr>
            <a:lvl2pPr>
              <a:lnSpc>
                <a:spcPts val="1867"/>
              </a:lnSpc>
              <a:defRPr sz="1300"/>
            </a:lvl2pPr>
            <a:lvl3pPr>
              <a:lnSpc>
                <a:spcPts val="1867"/>
              </a:lnSpc>
              <a:defRPr sz="1300"/>
            </a:lvl3pPr>
            <a:lvl4pPr>
              <a:lnSpc>
                <a:spcPts val="1867"/>
              </a:lnSpc>
              <a:defRPr sz="1300"/>
            </a:lvl4pPr>
            <a:lvl5pPr>
              <a:lnSpc>
                <a:spcPts val="1867"/>
              </a:lnSpc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reeform 9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0A2D9D7-16C3-4BF0-9342-00F6D70FC8A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6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and Body Copy Left - L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01331" y="0"/>
            <a:ext cx="8590671" cy="6858000"/>
          </a:xfrm>
          <a:prstGeom prst="rect">
            <a:avLst/>
          </a:prstGeom>
          <a:solidFill>
            <a:srgbClr val="C1B0D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568" y="365126"/>
            <a:ext cx="3219145" cy="2178172"/>
          </a:xfrm>
        </p:spPr>
        <p:txBody>
          <a:bodyPr/>
          <a:lstStyle>
            <a:lvl1pPr>
              <a:lnSpc>
                <a:spcPts val="8612"/>
              </a:lnSpc>
              <a:defRPr sz="91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84568" y="2543296"/>
            <a:ext cx="3218517" cy="3478621"/>
          </a:xfrm>
        </p:spPr>
        <p:txBody>
          <a:bodyPr/>
          <a:lstStyle>
            <a:lvl1pPr>
              <a:lnSpc>
                <a:spcPts val="1867"/>
              </a:lnSpc>
              <a:defRPr sz="1300"/>
            </a:lvl1pPr>
            <a:lvl2pPr>
              <a:lnSpc>
                <a:spcPts val="1867"/>
              </a:lnSpc>
              <a:defRPr sz="1300"/>
            </a:lvl2pPr>
            <a:lvl3pPr>
              <a:lnSpc>
                <a:spcPts val="1867"/>
              </a:lnSpc>
              <a:defRPr sz="1300"/>
            </a:lvl3pPr>
            <a:lvl4pPr>
              <a:lnSpc>
                <a:spcPts val="1867"/>
              </a:lnSpc>
              <a:defRPr sz="1300"/>
            </a:lvl4pPr>
            <a:lvl5pPr>
              <a:lnSpc>
                <a:spcPts val="1867"/>
              </a:lnSpc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reeform 9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0A2D9D7-16C3-4BF0-9342-00F6D70FC8A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4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ign badge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7A7742-D9B0-F210-285A-BAE399E62FA7}"/>
              </a:ext>
            </a:extLst>
          </p:cNvPr>
          <p:cNvSpPr/>
          <p:nvPr userDrawn="1"/>
        </p:nvSpPr>
        <p:spPr>
          <a:xfrm>
            <a:off x="0" y="6226763"/>
            <a:ext cx="12192000" cy="459248"/>
          </a:xfrm>
          <a:prstGeom prst="rect">
            <a:avLst/>
          </a:prstGeom>
          <a:solidFill>
            <a:schemeClr val="tx1"/>
          </a:solidFill>
        </p:spPr>
        <p:txBody>
          <a:bodyPr wrap="square" lIns="365760" tIns="0" rIns="0" bIns="0" anchor="ctr">
            <a:noAutofit/>
          </a:bodyPr>
          <a:lstStyle/>
          <a:p>
            <a:pPr algn="l" defTabSz="914377">
              <a:buClrTx/>
            </a:pPr>
            <a:r>
              <a:rPr lang="en-US" sz="1600" b="0" i="0" u="none" strike="noStrike" kern="1200" cap="none" spc="800">
                <a:solidFill>
                  <a:srgbClr val="FF0000"/>
                </a:solidFill>
                <a:latin typeface="Urbane Light" pitchFamily="2" charset="77"/>
                <a:ea typeface="Arial"/>
                <a:cs typeface="Arial" panose="020B0604020202020204" pitchFamily="34" charset="0"/>
                <a:sym typeface="Arial"/>
              </a:rPr>
              <a:t>REMOVE THIS SLIDE PRIOR TO PITCH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D1B365-9CEE-4EDB-3094-6B2561494B20}"/>
              </a:ext>
            </a:extLst>
          </p:cNvPr>
          <p:cNvSpPr/>
          <p:nvPr userDrawn="1"/>
        </p:nvSpPr>
        <p:spPr>
          <a:xfrm>
            <a:off x="4012020" y="245131"/>
            <a:ext cx="7951251" cy="578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ClrTx/>
            </a:pPr>
            <a:endParaRPr lang="en-US" sz="1800" b="1" i="0" kern="1200">
              <a:solidFill>
                <a:prstClr val="white"/>
              </a:solidFill>
              <a:latin typeface="Urbane Condensed Bold" pitchFamily="2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CE7261-480D-6EE8-FE30-8A50D044F697}"/>
              </a:ext>
            </a:extLst>
          </p:cNvPr>
          <p:cNvSpPr txBox="1"/>
          <p:nvPr userDrawn="1"/>
        </p:nvSpPr>
        <p:spPr>
          <a:xfrm>
            <a:off x="341617" y="236387"/>
            <a:ext cx="220948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</a:pPr>
            <a:r>
              <a:rPr lang="en-US" sz="1067" b="0" i="0" kern="1200">
                <a:solidFill>
                  <a:schemeClr val="tx1"/>
                </a:solidFill>
                <a:latin typeface="Urbane Condensed Bold" pitchFamily="2" charset="77"/>
                <a:ea typeface="+mn-ea"/>
                <a:cs typeface="Arial" panose="020B0604020202020204" pitchFamily="34" charset="0"/>
              </a:rPr>
              <a:t>PROJECT // CLIENT NAME: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F4DF9D-9D2A-E477-1FAE-9E69B2FDA722}"/>
              </a:ext>
            </a:extLst>
          </p:cNvPr>
          <p:cNvSpPr txBox="1"/>
          <p:nvPr userDrawn="1"/>
        </p:nvSpPr>
        <p:spPr>
          <a:xfrm>
            <a:off x="4500695" y="459248"/>
            <a:ext cx="697390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buClrTx/>
            </a:pPr>
            <a:r>
              <a:rPr lang="en-US" sz="1867" b="0" i="0" kern="1200">
                <a:solidFill>
                  <a:schemeClr val="bg1">
                    <a:lumMod val="85000"/>
                  </a:schemeClr>
                </a:solidFill>
                <a:latin typeface="Urbane Medium" pitchFamily="2" charset="77"/>
                <a:ea typeface="+mn-ea"/>
                <a:cs typeface="Arial" panose="020B0604020202020204" pitchFamily="34" charset="0"/>
              </a:rPr>
              <a:t>Design Status Badges</a:t>
            </a:r>
            <a:endParaRPr lang="en-US" sz="3733" b="0" i="0" kern="1200">
              <a:solidFill>
                <a:schemeClr val="bg1">
                  <a:lumMod val="85000"/>
                </a:schemeClr>
              </a:solidFill>
              <a:latin typeface="Urbane Medium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E5F6D5-5F31-F950-99DC-9524E7A7EED0}"/>
              </a:ext>
            </a:extLst>
          </p:cNvPr>
          <p:cNvSpPr txBox="1"/>
          <p:nvPr userDrawn="1"/>
        </p:nvSpPr>
        <p:spPr>
          <a:xfrm>
            <a:off x="341618" y="1359346"/>
            <a:ext cx="209678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</a:pPr>
            <a:r>
              <a:rPr lang="en-US" sz="1067" b="0" i="0" kern="1200">
                <a:solidFill>
                  <a:schemeClr val="tx1"/>
                </a:solidFill>
                <a:latin typeface="Urbane Condensed Bold" pitchFamily="2" charset="77"/>
                <a:ea typeface="+mn-ea"/>
                <a:cs typeface="Arial" panose="020B0604020202020204" pitchFamily="34" charset="0"/>
              </a:rPr>
              <a:t>PITCH DATE: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3A77A6-4F90-F538-8AF2-B79F99032805}"/>
              </a:ext>
            </a:extLst>
          </p:cNvPr>
          <p:cNvSpPr txBox="1"/>
          <p:nvPr userDrawn="1"/>
        </p:nvSpPr>
        <p:spPr>
          <a:xfrm>
            <a:off x="341618" y="3605263"/>
            <a:ext cx="276272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</a:pPr>
            <a:r>
              <a:rPr lang="en-US" sz="1067" b="0" i="0" kern="1200">
                <a:solidFill>
                  <a:schemeClr val="tx1"/>
                </a:solidFill>
                <a:latin typeface="Urbane Condensed Bold" pitchFamily="2" charset="77"/>
                <a:ea typeface="+mn-ea"/>
                <a:cs typeface="Arial" panose="020B0604020202020204" pitchFamily="34" charset="0"/>
              </a:rPr>
              <a:t>CONTENT FINALIZED BY TEAM DATE: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AC49F3-1E3E-B528-CE22-AD4F48D88CFF}"/>
              </a:ext>
            </a:extLst>
          </p:cNvPr>
          <p:cNvSpPr txBox="1"/>
          <p:nvPr userDrawn="1"/>
        </p:nvSpPr>
        <p:spPr>
          <a:xfrm>
            <a:off x="341617" y="2482305"/>
            <a:ext cx="276273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</a:pPr>
            <a:r>
              <a:rPr lang="en-US" sz="1067" b="0" i="0" kern="1200">
                <a:solidFill>
                  <a:schemeClr val="tx1"/>
                </a:solidFill>
                <a:latin typeface="Urbane Condensed Bold" pitchFamily="2" charset="77"/>
                <a:ea typeface="+mn-ea"/>
                <a:cs typeface="Arial" panose="020B0604020202020204" pitchFamily="34" charset="0"/>
              </a:rPr>
              <a:t>SUBMISSION DATE: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672730-379D-CE29-79A0-223FE1B37C03}"/>
              </a:ext>
            </a:extLst>
          </p:cNvPr>
          <p:cNvSpPr txBox="1"/>
          <p:nvPr userDrawn="1"/>
        </p:nvSpPr>
        <p:spPr>
          <a:xfrm>
            <a:off x="341618" y="4728223"/>
            <a:ext cx="276272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</a:pPr>
            <a:r>
              <a:rPr lang="en-US" sz="1067" b="0" i="0" kern="1200">
                <a:solidFill>
                  <a:schemeClr val="tx1"/>
                </a:solidFill>
                <a:latin typeface="Urbane Condensed Bold" pitchFamily="2" charset="77"/>
                <a:ea typeface="+mn-ea"/>
                <a:cs typeface="Arial" panose="020B0604020202020204" pitchFamily="34" charset="0"/>
              </a:rPr>
              <a:t>DESIGN FINALIZED DATE: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42857F2-EEF3-7DDB-B140-D03891FDB9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0551" y="471288"/>
            <a:ext cx="3310719" cy="78889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rgbClr val="FF0000"/>
                </a:solidFill>
                <a:highlight>
                  <a:srgbClr val="FFFF00"/>
                </a:highlight>
                <a:latin typeface="Urbane Medium" pitchFamily="2" charset="77"/>
              </a:defRPr>
            </a:lvl1pPr>
          </a:lstStyle>
          <a:p>
            <a:pPr lvl="0"/>
            <a:r>
              <a:rPr lang="en-US"/>
              <a:t>Project // Client Name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F4EA29F-67B6-A2C6-7D35-BC4E3D76DA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0307" y="1751529"/>
            <a:ext cx="3310719" cy="5965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rgbClr val="FF0000"/>
                </a:solidFill>
                <a:highlight>
                  <a:srgbClr val="FFFF00"/>
                </a:highlight>
                <a:latin typeface="Urbane Medium" pitchFamily="2" charset="77"/>
              </a:defRPr>
            </a:lvl1pPr>
          </a:lstStyle>
          <a:p>
            <a:pPr lvl="0"/>
            <a:r>
              <a:rPr lang="en-US"/>
              <a:t>Pitch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7B889B3-9F7D-A96E-3946-9421F36990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889" y="3934173"/>
            <a:ext cx="3295103" cy="5965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rgbClr val="FF0000"/>
                </a:solidFill>
                <a:highlight>
                  <a:srgbClr val="FFFF00"/>
                </a:highlight>
                <a:latin typeface="Urbane Medium" pitchFamily="2" charset="77"/>
              </a:defRPr>
            </a:lvl1pPr>
          </a:lstStyle>
          <a:p>
            <a:pPr lvl="0"/>
            <a:r>
              <a:rPr lang="en-US"/>
              <a:t>Content finalized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11F8991-D674-B161-4F19-F0C31B727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552" y="2823202"/>
            <a:ext cx="3302109" cy="5965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rgbClr val="FF0000"/>
                </a:solidFill>
                <a:highlight>
                  <a:srgbClr val="FFFF00"/>
                </a:highlight>
                <a:latin typeface="Urbane Medium" pitchFamily="2" charset="77"/>
              </a:defRPr>
            </a:lvl1pPr>
          </a:lstStyle>
          <a:p>
            <a:pPr lvl="0"/>
            <a:r>
              <a:rPr lang="en-US"/>
              <a:t>Submission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97D9942-3C80-FF09-33E4-A168647B10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8889" y="5085640"/>
            <a:ext cx="3295103" cy="5965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rgbClr val="FF0000"/>
                </a:solidFill>
                <a:highlight>
                  <a:srgbClr val="FFFF00"/>
                </a:highlight>
                <a:latin typeface="Urbane Medium" pitchFamily="2" charset="77"/>
              </a:defRPr>
            </a:lvl1pPr>
          </a:lstStyle>
          <a:p>
            <a:pPr lvl="0"/>
            <a:r>
              <a:rPr lang="en-US"/>
              <a:t>Design finalized</a:t>
            </a:r>
          </a:p>
        </p:txBody>
      </p:sp>
    </p:spTree>
    <p:extLst>
      <p:ext uri="{BB962C8B-B14F-4D97-AF65-F5344CB8AC3E}">
        <p14:creationId xmlns:p14="http://schemas.microsoft.com/office/powerpoint/2010/main" val="13726102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and Body Copy Left - Ligh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01331" y="0"/>
            <a:ext cx="8590671" cy="6858000"/>
          </a:xfrm>
          <a:prstGeom prst="rect">
            <a:avLst/>
          </a:prstGeom>
          <a:solidFill>
            <a:srgbClr val="F0B6D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568" y="365126"/>
            <a:ext cx="3219145" cy="2178172"/>
          </a:xfrm>
        </p:spPr>
        <p:txBody>
          <a:bodyPr/>
          <a:lstStyle>
            <a:lvl1pPr>
              <a:lnSpc>
                <a:spcPts val="8612"/>
              </a:lnSpc>
              <a:defRPr sz="91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84568" y="2543296"/>
            <a:ext cx="3218517" cy="3478621"/>
          </a:xfrm>
        </p:spPr>
        <p:txBody>
          <a:bodyPr/>
          <a:lstStyle>
            <a:lvl1pPr>
              <a:lnSpc>
                <a:spcPts val="1867"/>
              </a:lnSpc>
              <a:defRPr sz="1300"/>
            </a:lvl1pPr>
            <a:lvl2pPr>
              <a:lnSpc>
                <a:spcPts val="1867"/>
              </a:lnSpc>
              <a:defRPr sz="1300"/>
            </a:lvl2pPr>
            <a:lvl3pPr>
              <a:lnSpc>
                <a:spcPts val="1867"/>
              </a:lnSpc>
              <a:defRPr sz="1300"/>
            </a:lvl3pPr>
            <a:lvl4pPr>
              <a:lnSpc>
                <a:spcPts val="1867"/>
              </a:lnSpc>
              <a:defRPr sz="1300"/>
            </a:lvl4pPr>
            <a:lvl5pPr>
              <a:lnSpc>
                <a:spcPts val="1867"/>
              </a:lnSpc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reeform 9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0A2D9D7-16C3-4BF0-9342-00F6D70FC8A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1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and Body Copy Left - Ligh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01331" y="0"/>
            <a:ext cx="8590671" cy="6858000"/>
          </a:xfrm>
          <a:prstGeom prst="rect">
            <a:avLst/>
          </a:prstGeom>
          <a:solidFill>
            <a:srgbClr val="FFE49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568" y="365126"/>
            <a:ext cx="3219145" cy="2178172"/>
          </a:xfrm>
        </p:spPr>
        <p:txBody>
          <a:bodyPr/>
          <a:lstStyle>
            <a:lvl1pPr>
              <a:lnSpc>
                <a:spcPts val="8612"/>
              </a:lnSpc>
              <a:defRPr sz="91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84568" y="2543296"/>
            <a:ext cx="3218517" cy="3478621"/>
          </a:xfrm>
        </p:spPr>
        <p:txBody>
          <a:bodyPr/>
          <a:lstStyle>
            <a:lvl1pPr>
              <a:lnSpc>
                <a:spcPts val="1867"/>
              </a:lnSpc>
              <a:defRPr sz="1300"/>
            </a:lvl1pPr>
            <a:lvl2pPr>
              <a:lnSpc>
                <a:spcPts val="1867"/>
              </a:lnSpc>
              <a:defRPr sz="1300"/>
            </a:lvl2pPr>
            <a:lvl3pPr>
              <a:lnSpc>
                <a:spcPts val="1867"/>
              </a:lnSpc>
              <a:defRPr sz="1300"/>
            </a:lvl3pPr>
            <a:lvl4pPr>
              <a:lnSpc>
                <a:spcPts val="1867"/>
              </a:lnSpc>
              <a:defRPr sz="1300"/>
            </a:lvl4pPr>
            <a:lvl5pPr>
              <a:lnSpc>
                <a:spcPts val="1867"/>
              </a:lnSpc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reeform 9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0A2D9D7-16C3-4BF0-9342-00F6D70FC8A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2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List 2 with Headline an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7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 with Two Copy Box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9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837" t="-3816" r="-1837" b="-38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1047547" y="2382108"/>
            <a:ext cx="4684832" cy="591397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37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31" hasCustomPrompt="1"/>
          </p:nvPr>
        </p:nvSpPr>
        <p:spPr>
          <a:xfrm>
            <a:off x="6535891" y="2382108"/>
            <a:ext cx="4684832" cy="591397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37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1047547" y="2973507"/>
            <a:ext cx="4684832" cy="647516"/>
          </a:xfrm>
        </p:spPr>
        <p:txBody>
          <a:bodyPr>
            <a:noAutofit/>
          </a:bodyPr>
          <a:lstStyle>
            <a:lvl1pPr>
              <a:lnSpc>
                <a:spcPts val="1867"/>
              </a:lnSpc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32"/>
          </p:nvPr>
        </p:nvSpPr>
        <p:spPr>
          <a:xfrm>
            <a:off x="6535891" y="2973507"/>
            <a:ext cx="4684832" cy="647516"/>
          </a:xfrm>
        </p:spPr>
        <p:txBody>
          <a:bodyPr>
            <a:noAutofit/>
          </a:bodyPr>
          <a:lstStyle>
            <a:lvl1pPr>
              <a:lnSpc>
                <a:spcPts val="1867"/>
              </a:lnSpc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047547" y="3796997"/>
            <a:ext cx="4684832" cy="2512323"/>
          </a:xfrm>
        </p:spPr>
        <p:txBody>
          <a:bodyPr>
            <a:noAutofit/>
          </a:bodyPr>
          <a:lstStyle>
            <a:lvl1pPr marL="457109" indent="-457109">
              <a:lnSpc>
                <a:spcPts val="2400"/>
              </a:lnSpc>
              <a:spcBef>
                <a:spcPts val="640"/>
              </a:spcBef>
              <a:spcAft>
                <a:spcPts val="0"/>
              </a:spcAft>
              <a:buFont typeface=".AppleSystemUIFont" charset="-120"/>
              <a:buChar char="+"/>
              <a:defRPr sz="2700" cap="all" baseline="0"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6535891" y="3796997"/>
            <a:ext cx="4684832" cy="2512323"/>
          </a:xfrm>
        </p:spPr>
        <p:txBody>
          <a:bodyPr>
            <a:noAutofit/>
          </a:bodyPr>
          <a:lstStyle>
            <a:lvl1pPr marL="457109" indent="-457109">
              <a:lnSpc>
                <a:spcPts val="2400"/>
              </a:lnSpc>
              <a:spcBef>
                <a:spcPts val="640"/>
              </a:spcBef>
              <a:spcAft>
                <a:spcPts val="0"/>
              </a:spcAft>
              <a:buFont typeface=".AppleSystemUIFont" charset="-120"/>
              <a:buChar char="+"/>
              <a:defRPr sz="2700" cap="all" baseline="0"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3477"/>
            <a:ext cx="12192000" cy="1246651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1920"/>
              </a:spcBef>
              <a:defRPr sz="8000"/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46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py Box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1047547" y="2382108"/>
            <a:ext cx="4684832" cy="591397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37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31" hasCustomPrompt="1"/>
          </p:nvPr>
        </p:nvSpPr>
        <p:spPr>
          <a:xfrm>
            <a:off x="6535891" y="2382108"/>
            <a:ext cx="4684832" cy="591397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37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1047547" y="2973507"/>
            <a:ext cx="4684832" cy="647516"/>
          </a:xfrm>
        </p:spPr>
        <p:txBody>
          <a:bodyPr>
            <a:noAutofit/>
          </a:bodyPr>
          <a:lstStyle>
            <a:lvl1pPr>
              <a:lnSpc>
                <a:spcPts val="1867"/>
              </a:lnSpc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32"/>
          </p:nvPr>
        </p:nvSpPr>
        <p:spPr>
          <a:xfrm>
            <a:off x="6535891" y="2973507"/>
            <a:ext cx="4684832" cy="647516"/>
          </a:xfrm>
        </p:spPr>
        <p:txBody>
          <a:bodyPr>
            <a:noAutofit/>
          </a:bodyPr>
          <a:lstStyle>
            <a:lvl1pPr>
              <a:lnSpc>
                <a:spcPts val="1867"/>
              </a:lnSpc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047547" y="3796997"/>
            <a:ext cx="4684832" cy="2512323"/>
          </a:xfrm>
        </p:spPr>
        <p:txBody>
          <a:bodyPr>
            <a:noAutofit/>
          </a:bodyPr>
          <a:lstStyle>
            <a:lvl1pPr marL="457109" indent="-457109">
              <a:lnSpc>
                <a:spcPts val="2400"/>
              </a:lnSpc>
              <a:spcBef>
                <a:spcPts val="640"/>
              </a:spcBef>
              <a:spcAft>
                <a:spcPts val="0"/>
              </a:spcAft>
              <a:buFont typeface=".AppleSystemUIFont" charset="-120"/>
              <a:buChar char="+"/>
              <a:defRPr sz="2700" cap="all" baseline="0"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6535891" y="3796997"/>
            <a:ext cx="4684832" cy="2512323"/>
          </a:xfrm>
        </p:spPr>
        <p:txBody>
          <a:bodyPr>
            <a:noAutofit/>
          </a:bodyPr>
          <a:lstStyle>
            <a:lvl1pPr marL="457109" indent="-457109">
              <a:lnSpc>
                <a:spcPts val="2400"/>
              </a:lnSpc>
              <a:spcBef>
                <a:spcPts val="640"/>
              </a:spcBef>
              <a:spcAft>
                <a:spcPts val="0"/>
              </a:spcAft>
              <a:buFont typeface=".AppleSystemUIFont" charset="-120"/>
              <a:buChar char="+"/>
              <a:defRPr sz="2700" cap="all" baseline="0"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3477"/>
            <a:ext cx="12192000" cy="1246651"/>
          </a:xfrm>
        </p:spPr>
        <p:txBody>
          <a:bodyPr/>
          <a:lstStyle>
            <a:lvl1pPr algn="ctr">
              <a:lnSpc>
                <a:spcPct val="100000"/>
              </a:lnSpc>
              <a:defRPr sz="8000"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9" name="Freeform 6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60A2D9D7-16C3-4BF0-9342-00F6D70FC8A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D7661AF-F0C7-4E7F-BF27-E59595A006D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GB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p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583597" y="2991710"/>
            <a:ext cx="2318505" cy="416108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24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10" name="Text Placeholder 28"/>
          <p:cNvSpPr>
            <a:spLocks noGrp="1"/>
          </p:cNvSpPr>
          <p:nvPr>
            <p:ph type="body" sz="quarter" idx="33" hasCustomPrompt="1"/>
          </p:nvPr>
        </p:nvSpPr>
        <p:spPr>
          <a:xfrm>
            <a:off x="3485698" y="2991710"/>
            <a:ext cx="2318505" cy="416108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24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12" name="Text Placeholder 28"/>
          <p:cNvSpPr>
            <a:spLocks noGrp="1"/>
          </p:cNvSpPr>
          <p:nvPr>
            <p:ph type="body" sz="quarter" idx="34" hasCustomPrompt="1"/>
          </p:nvPr>
        </p:nvSpPr>
        <p:spPr>
          <a:xfrm>
            <a:off x="6387801" y="2991710"/>
            <a:ext cx="2318505" cy="416108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24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17" name="Text Placeholder 28"/>
          <p:cNvSpPr>
            <a:spLocks noGrp="1"/>
          </p:cNvSpPr>
          <p:nvPr>
            <p:ph type="body" sz="quarter" idx="35" hasCustomPrompt="1"/>
          </p:nvPr>
        </p:nvSpPr>
        <p:spPr>
          <a:xfrm>
            <a:off x="9289901" y="2991710"/>
            <a:ext cx="2318505" cy="416108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24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" y="1293077"/>
            <a:ext cx="12191999" cy="1246651"/>
          </a:xfrm>
        </p:spPr>
        <p:txBody>
          <a:bodyPr/>
          <a:lstStyle>
            <a:lvl1pPr algn="ctr">
              <a:lnSpc>
                <a:spcPct val="100000"/>
              </a:lnSpc>
              <a:defRPr sz="8000"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584202" y="3583520"/>
            <a:ext cx="2317751" cy="2533649"/>
          </a:xfrm>
        </p:spPr>
        <p:txBody>
          <a:bodyPr/>
          <a:lstStyle>
            <a:lvl1pPr>
              <a:lnSpc>
                <a:spcPts val="1867"/>
              </a:lnSpc>
              <a:defRPr sz="1300"/>
            </a:lvl1pPr>
            <a:lvl2pPr>
              <a:lnSpc>
                <a:spcPts val="1867"/>
              </a:lnSpc>
              <a:defRPr sz="1300"/>
            </a:lvl2pPr>
            <a:lvl3pPr>
              <a:lnSpc>
                <a:spcPts val="1867"/>
              </a:lnSpc>
              <a:defRPr sz="1300"/>
            </a:lvl3pPr>
            <a:lvl4pPr>
              <a:lnSpc>
                <a:spcPts val="1867"/>
              </a:lnSpc>
              <a:defRPr sz="1300"/>
            </a:lvl4pPr>
            <a:lvl5pPr>
              <a:lnSpc>
                <a:spcPts val="1867"/>
              </a:lnSpc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3486454" y="3583520"/>
            <a:ext cx="2317751" cy="2533649"/>
          </a:xfrm>
        </p:spPr>
        <p:txBody>
          <a:bodyPr/>
          <a:lstStyle>
            <a:lvl1pPr>
              <a:lnSpc>
                <a:spcPts val="1867"/>
              </a:lnSpc>
              <a:defRPr sz="1300"/>
            </a:lvl1pPr>
            <a:lvl2pPr>
              <a:lnSpc>
                <a:spcPts val="1867"/>
              </a:lnSpc>
              <a:defRPr sz="1300"/>
            </a:lvl2pPr>
            <a:lvl3pPr>
              <a:lnSpc>
                <a:spcPts val="1867"/>
              </a:lnSpc>
              <a:defRPr sz="1300"/>
            </a:lvl3pPr>
            <a:lvl4pPr>
              <a:lnSpc>
                <a:spcPts val="1867"/>
              </a:lnSpc>
              <a:defRPr sz="1300"/>
            </a:lvl4pPr>
            <a:lvl5pPr>
              <a:lnSpc>
                <a:spcPts val="1867"/>
              </a:lnSpc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6395943" y="3586428"/>
            <a:ext cx="2317751" cy="2533649"/>
          </a:xfrm>
        </p:spPr>
        <p:txBody>
          <a:bodyPr/>
          <a:lstStyle>
            <a:lvl1pPr>
              <a:lnSpc>
                <a:spcPts val="1867"/>
              </a:lnSpc>
              <a:defRPr sz="1300"/>
            </a:lvl1pPr>
            <a:lvl2pPr>
              <a:lnSpc>
                <a:spcPts val="1867"/>
              </a:lnSpc>
              <a:defRPr sz="1300"/>
            </a:lvl2pPr>
            <a:lvl3pPr>
              <a:lnSpc>
                <a:spcPts val="1867"/>
              </a:lnSpc>
              <a:defRPr sz="1300"/>
            </a:lvl3pPr>
            <a:lvl4pPr>
              <a:lnSpc>
                <a:spcPts val="1867"/>
              </a:lnSpc>
              <a:defRPr sz="1300"/>
            </a:lvl4pPr>
            <a:lvl5pPr>
              <a:lnSpc>
                <a:spcPts val="1867"/>
              </a:lnSpc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9289902" y="3583108"/>
            <a:ext cx="2317751" cy="2533649"/>
          </a:xfrm>
        </p:spPr>
        <p:txBody>
          <a:bodyPr/>
          <a:lstStyle>
            <a:lvl1pPr>
              <a:lnSpc>
                <a:spcPts val="1867"/>
              </a:lnSpc>
              <a:defRPr sz="1300"/>
            </a:lvl1pPr>
            <a:lvl2pPr>
              <a:lnSpc>
                <a:spcPts val="1867"/>
              </a:lnSpc>
              <a:defRPr sz="1300"/>
            </a:lvl2pPr>
            <a:lvl3pPr>
              <a:lnSpc>
                <a:spcPts val="1867"/>
              </a:lnSpc>
              <a:defRPr sz="1300"/>
            </a:lvl3pPr>
            <a:lvl4pPr>
              <a:lnSpc>
                <a:spcPts val="1867"/>
              </a:lnSpc>
              <a:defRPr sz="1300"/>
            </a:lvl4pPr>
            <a:lvl5pPr>
              <a:lnSpc>
                <a:spcPts val="1867"/>
              </a:lnSpc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Freeform 24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60A2D9D7-16C3-4BF0-9342-00F6D70FC8A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 Slide 7D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55" t="-3816" b="-3816"/>
          <a:stretch/>
        </p:blipFill>
        <p:spPr>
          <a:xfrm>
            <a:off x="1" y="0"/>
            <a:ext cx="2712099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861484"/>
            <a:ext cx="2912533" cy="3115733"/>
          </a:xfrm>
        </p:spPr>
        <p:txBody>
          <a:bodyPr/>
          <a:lstStyle>
            <a:lvl1pPr>
              <a:defRPr sz="13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168651" y="1980750"/>
            <a:ext cx="8202083" cy="488145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32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7800" y="710925"/>
            <a:ext cx="9024200" cy="1469936"/>
          </a:xfrm>
        </p:spPr>
        <p:txBody>
          <a:bodyPr/>
          <a:lstStyle>
            <a:lvl1pPr>
              <a:lnSpc>
                <a:spcPct val="100000"/>
              </a:lnSpc>
              <a:spcBef>
                <a:spcPts val="2400"/>
              </a:spcBef>
              <a:defRPr sz="9600"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168651" y="3151719"/>
            <a:ext cx="8202083" cy="3060700"/>
          </a:xfrm>
        </p:spPr>
        <p:txBody>
          <a:bodyPr numCol="2" spcCol="239958"/>
          <a:lstStyle>
            <a:lvl1pPr>
              <a:lnSpc>
                <a:spcPts val="1867"/>
              </a:lnSpc>
              <a:defRPr sz="1200"/>
            </a:lvl1pPr>
            <a:lvl2pPr>
              <a:lnSpc>
                <a:spcPts val="1867"/>
              </a:lnSpc>
              <a:defRPr sz="1200"/>
            </a:lvl2pPr>
            <a:lvl3pPr>
              <a:lnSpc>
                <a:spcPts val="1867"/>
              </a:lnSpc>
              <a:defRPr sz="1200"/>
            </a:lvl3pPr>
            <a:lvl4pPr>
              <a:lnSpc>
                <a:spcPts val="1867"/>
              </a:lnSpc>
              <a:defRPr sz="1200"/>
            </a:lvl4pPr>
            <a:lvl5pPr>
              <a:lnSpc>
                <a:spcPts val="1867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60A2D9D7-16C3-4BF0-9342-00F6D70FC8A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CF663E-0C85-4AE5-983D-0E05A3AB5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55" t="-3816" b="-3816"/>
          <a:stretch/>
        </p:blipFill>
        <p:spPr>
          <a:xfrm>
            <a:off x="1" y="0"/>
            <a:ext cx="2712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5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- Cut Out Image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7" t="-3816" r="-1837" b="-38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876801" y="2082959"/>
            <a:ext cx="6559208" cy="2046696"/>
          </a:xfrm>
        </p:spPr>
        <p:txBody>
          <a:bodyPr anchor="t">
            <a:noAutofit/>
          </a:bodyPr>
          <a:lstStyle>
            <a:lvl1pPr algn="r">
              <a:lnSpc>
                <a:spcPts val="6772"/>
              </a:lnSpc>
              <a:defRPr sz="72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DOLOR SIT AMET CONSECTETUR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801" y="954965"/>
            <a:ext cx="6559208" cy="1246651"/>
          </a:xfrm>
        </p:spPr>
        <p:txBody>
          <a:bodyPr/>
          <a:lstStyle>
            <a:lvl1pPr algn="r">
              <a:lnSpc>
                <a:spcPct val="100000"/>
              </a:lnSpc>
              <a:defRPr sz="8000"/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1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- Cut Out Image + Header +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7" t="-3816" r="-1837" b="-38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135894" y="1711492"/>
            <a:ext cx="6300116" cy="965040"/>
          </a:xfrm>
        </p:spPr>
        <p:txBody>
          <a:bodyPr anchor="t">
            <a:noAutofit/>
          </a:bodyPr>
          <a:lstStyle>
            <a:lvl1pPr algn="r">
              <a:lnSpc>
                <a:spcPts val="6772"/>
              </a:lnSpc>
              <a:defRPr sz="60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DOLOR SIT AMET, CONSECTETUR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35893" y="530492"/>
            <a:ext cx="6300387" cy="1325563"/>
          </a:xfrm>
        </p:spPr>
        <p:txBody>
          <a:bodyPr/>
          <a:lstStyle>
            <a:lvl1pPr algn="r">
              <a:lnSpc>
                <a:spcPct val="100000"/>
              </a:lnSpc>
              <a:defRPr sz="9300"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6997701" y="3100919"/>
            <a:ext cx="4438580" cy="3181349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A7897E-568E-4BB2-80E4-9EA48A61D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7" t="-3816" r="-1837" b="-381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se Study - NO GRID - Cut Out Image + Header +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135894" y="1711492"/>
            <a:ext cx="6300116" cy="965040"/>
          </a:xfrm>
        </p:spPr>
        <p:txBody>
          <a:bodyPr anchor="t">
            <a:noAutofit/>
          </a:bodyPr>
          <a:lstStyle>
            <a:lvl1pPr algn="r">
              <a:lnSpc>
                <a:spcPts val="6772"/>
              </a:lnSpc>
              <a:defRPr sz="60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DOLOR SIT AMET, CONSECTETUR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35893" y="530492"/>
            <a:ext cx="6300387" cy="1325563"/>
          </a:xfrm>
        </p:spPr>
        <p:txBody>
          <a:bodyPr/>
          <a:lstStyle>
            <a:lvl1pPr algn="r">
              <a:lnSpc>
                <a:spcPct val="100000"/>
              </a:lnSpc>
              <a:defRPr sz="9300"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6997701" y="3100919"/>
            <a:ext cx="4438580" cy="3181349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31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">
            <a:extLst>
              <a:ext uri="{FF2B5EF4-FFF2-40B4-BE49-F238E27FC236}">
                <a16:creationId xmlns:a16="http://schemas.microsoft.com/office/drawing/2014/main" id="{EF493F34-BB20-8B93-961F-26E9D82F22E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552222" y="6322464"/>
            <a:ext cx="336137" cy="25603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  <a:latin typeface="Urbane Condensed Light"/>
                <a:ea typeface="Urbane Condensed Light"/>
                <a:cs typeface="Urbane Condensed Light"/>
                <a:sym typeface="Urbane Condensed Ligh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Graphic 4">
            <a:extLst>
              <a:ext uri="{FF2B5EF4-FFF2-40B4-BE49-F238E27FC236}">
                <a16:creationId xmlns:a16="http://schemas.microsoft.com/office/drawing/2014/main" id="{7E75B164-F616-9F77-4AE3-A84CFCAAAF87}"/>
              </a:ext>
            </a:extLst>
          </p:cNvPr>
          <p:cNvSpPr/>
          <p:nvPr userDrawn="1"/>
        </p:nvSpPr>
        <p:spPr>
          <a:xfrm>
            <a:off x="298549" y="6283602"/>
            <a:ext cx="256033" cy="256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50" y="14850"/>
                </a:moveTo>
                <a:lnTo>
                  <a:pt x="10500" y="14850"/>
                </a:lnTo>
                <a:lnTo>
                  <a:pt x="10500" y="11100"/>
                </a:lnTo>
                <a:lnTo>
                  <a:pt x="0" y="11100"/>
                </a:lnTo>
                <a:lnTo>
                  <a:pt x="0" y="17100"/>
                </a:lnTo>
                <a:lnTo>
                  <a:pt x="4650" y="17100"/>
                </a:lnTo>
                <a:cubicBezTo>
                  <a:pt x="4857" y="17100"/>
                  <a:pt x="5025" y="17268"/>
                  <a:pt x="5025" y="17475"/>
                </a:cubicBezTo>
                <a:cubicBezTo>
                  <a:pt x="5025" y="17682"/>
                  <a:pt x="4857" y="17850"/>
                  <a:pt x="4650" y="17850"/>
                </a:cubicBezTo>
                <a:lnTo>
                  <a:pt x="0" y="17850"/>
                </a:lnTo>
                <a:lnTo>
                  <a:pt x="0" y="21600"/>
                </a:lnTo>
                <a:lnTo>
                  <a:pt x="10500" y="21600"/>
                </a:lnTo>
                <a:lnTo>
                  <a:pt x="10500" y="15600"/>
                </a:lnTo>
                <a:lnTo>
                  <a:pt x="5850" y="15600"/>
                </a:lnTo>
                <a:cubicBezTo>
                  <a:pt x="5643" y="15600"/>
                  <a:pt x="5475" y="15432"/>
                  <a:pt x="5475" y="15225"/>
                </a:cubicBezTo>
                <a:cubicBezTo>
                  <a:pt x="5475" y="15018"/>
                  <a:pt x="5643" y="14850"/>
                  <a:pt x="5850" y="14850"/>
                </a:cubicBezTo>
                <a:close/>
                <a:moveTo>
                  <a:pt x="18600" y="0"/>
                </a:moveTo>
                <a:lnTo>
                  <a:pt x="18600" y="4875"/>
                </a:lnTo>
                <a:cubicBezTo>
                  <a:pt x="18600" y="5082"/>
                  <a:pt x="18432" y="5250"/>
                  <a:pt x="18225" y="5250"/>
                </a:cubicBezTo>
                <a:cubicBezTo>
                  <a:pt x="18018" y="5250"/>
                  <a:pt x="17850" y="5082"/>
                  <a:pt x="17850" y="4875"/>
                </a:cubicBezTo>
                <a:lnTo>
                  <a:pt x="17850" y="0"/>
                </a:lnTo>
                <a:lnTo>
                  <a:pt x="14850" y="0"/>
                </a:lnTo>
                <a:lnTo>
                  <a:pt x="14850" y="4875"/>
                </a:lnTo>
                <a:cubicBezTo>
                  <a:pt x="14850" y="5082"/>
                  <a:pt x="14682" y="5250"/>
                  <a:pt x="14475" y="5250"/>
                </a:cubicBezTo>
                <a:cubicBezTo>
                  <a:pt x="14268" y="5250"/>
                  <a:pt x="14100" y="5082"/>
                  <a:pt x="14100" y="4875"/>
                </a:cubicBezTo>
                <a:lnTo>
                  <a:pt x="14100" y="0"/>
                </a:lnTo>
                <a:lnTo>
                  <a:pt x="11100" y="0"/>
                </a:lnTo>
                <a:lnTo>
                  <a:pt x="11100" y="10500"/>
                </a:lnTo>
                <a:lnTo>
                  <a:pt x="15975" y="10500"/>
                </a:lnTo>
                <a:lnTo>
                  <a:pt x="15975" y="5625"/>
                </a:lnTo>
                <a:cubicBezTo>
                  <a:pt x="15975" y="5418"/>
                  <a:pt x="16143" y="5250"/>
                  <a:pt x="16350" y="5250"/>
                </a:cubicBezTo>
                <a:cubicBezTo>
                  <a:pt x="16557" y="5250"/>
                  <a:pt x="16725" y="5418"/>
                  <a:pt x="16725" y="5625"/>
                </a:cubicBezTo>
                <a:lnTo>
                  <a:pt x="16725" y="10500"/>
                </a:lnTo>
                <a:lnTo>
                  <a:pt x="21600" y="10500"/>
                </a:lnTo>
                <a:lnTo>
                  <a:pt x="21600" y="0"/>
                </a:lnTo>
                <a:close/>
                <a:moveTo>
                  <a:pt x="0" y="0"/>
                </a:moveTo>
                <a:lnTo>
                  <a:pt x="0" y="6300"/>
                </a:lnTo>
                <a:lnTo>
                  <a:pt x="2700" y="6300"/>
                </a:lnTo>
                <a:lnTo>
                  <a:pt x="2700" y="4725"/>
                </a:lnTo>
                <a:cubicBezTo>
                  <a:pt x="2700" y="4518"/>
                  <a:pt x="2868" y="4350"/>
                  <a:pt x="3075" y="4350"/>
                </a:cubicBezTo>
                <a:cubicBezTo>
                  <a:pt x="3282" y="4350"/>
                  <a:pt x="3450" y="4518"/>
                  <a:pt x="3450" y="4725"/>
                </a:cubicBezTo>
                <a:lnTo>
                  <a:pt x="3450" y="10500"/>
                </a:lnTo>
                <a:lnTo>
                  <a:pt x="7050" y="10500"/>
                </a:lnTo>
                <a:lnTo>
                  <a:pt x="7050" y="4725"/>
                </a:lnTo>
                <a:cubicBezTo>
                  <a:pt x="7050" y="4518"/>
                  <a:pt x="7218" y="4350"/>
                  <a:pt x="7425" y="4350"/>
                </a:cubicBezTo>
                <a:cubicBezTo>
                  <a:pt x="7632" y="4350"/>
                  <a:pt x="7800" y="4518"/>
                  <a:pt x="7800" y="4725"/>
                </a:cubicBezTo>
                <a:lnTo>
                  <a:pt x="7800" y="6300"/>
                </a:lnTo>
                <a:lnTo>
                  <a:pt x="10500" y="6300"/>
                </a:lnTo>
                <a:lnTo>
                  <a:pt x="10500" y="0"/>
                </a:lnTo>
                <a:close/>
                <a:moveTo>
                  <a:pt x="16725" y="15975"/>
                </a:moveTo>
                <a:lnTo>
                  <a:pt x="16725" y="13200"/>
                </a:lnTo>
                <a:cubicBezTo>
                  <a:pt x="16725" y="12993"/>
                  <a:pt x="16557" y="12825"/>
                  <a:pt x="16350" y="12825"/>
                </a:cubicBezTo>
                <a:cubicBezTo>
                  <a:pt x="16143" y="12825"/>
                  <a:pt x="15975" y="12993"/>
                  <a:pt x="15975" y="13200"/>
                </a:cubicBezTo>
                <a:lnTo>
                  <a:pt x="15975" y="19500"/>
                </a:lnTo>
                <a:cubicBezTo>
                  <a:pt x="15975" y="19707"/>
                  <a:pt x="16143" y="19875"/>
                  <a:pt x="16350" y="19875"/>
                </a:cubicBezTo>
                <a:cubicBezTo>
                  <a:pt x="16557" y="19875"/>
                  <a:pt x="16725" y="19707"/>
                  <a:pt x="16725" y="19500"/>
                </a:cubicBezTo>
                <a:lnTo>
                  <a:pt x="16725" y="16725"/>
                </a:lnTo>
                <a:lnTo>
                  <a:pt x="21600" y="16725"/>
                </a:lnTo>
                <a:lnTo>
                  <a:pt x="21600" y="21600"/>
                </a:lnTo>
                <a:lnTo>
                  <a:pt x="11100" y="21600"/>
                </a:lnTo>
                <a:lnTo>
                  <a:pt x="11100" y="11100"/>
                </a:lnTo>
                <a:lnTo>
                  <a:pt x="21600" y="11100"/>
                </a:lnTo>
                <a:lnTo>
                  <a:pt x="21600" y="15975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296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- Image +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10831" y="0"/>
            <a:ext cx="6112251" cy="685799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879" y="243089"/>
            <a:ext cx="5885541" cy="637182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85165" y="0"/>
            <a:ext cx="6106835" cy="6858000"/>
          </a:xfrm>
        </p:spPr>
        <p:txBody>
          <a:bodyPr/>
          <a:lstStyle>
            <a:lvl1pPr>
              <a:defRPr sz="13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-10835" y="3332991"/>
            <a:ext cx="6096001" cy="1165853"/>
          </a:xfrm>
        </p:spPr>
        <p:txBody>
          <a:bodyPr anchor="t">
            <a:noAutofit/>
          </a:bodyPr>
          <a:lstStyle>
            <a:lvl1pPr algn="ctr">
              <a:lnSpc>
                <a:spcPct val="80000"/>
              </a:lnSpc>
              <a:defRPr sz="64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DOLOR SIT AMET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0833" y="2232456"/>
            <a:ext cx="6096001" cy="1100536"/>
          </a:xfr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C0B510-1DA6-4391-B7DE-2371A63BB2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879" y="243089"/>
            <a:ext cx="5885542" cy="63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6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- Image + Header +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14399" y="0"/>
            <a:ext cx="6110400" cy="685799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879" y="243089"/>
            <a:ext cx="5885541" cy="637182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86400" y="0"/>
            <a:ext cx="6105600" cy="6858000"/>
          </a:xfrm>
        </p:spPr>
        <p:txBody>
          <a:bodyPr/>
          <a:lstStyle>
            <a:lvl1pPr>
              <a:defRPr sz="13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15620" y="1613131"/>
            <a:ext cx="5391217" cy="10128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defRPr sz="64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DOLOR SIT AMET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5618" y="842681"/>
            <a:ext cx="5380383" cy="1325563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15434" y="2956984"/>
            <a:ext cx="5001684" cy="3344333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990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Blank with Black Brand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D9D7-16C3-4BF0-9342-00F6D70FC8A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3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A2D9D7-16C3-4BF0-9342-00F6D70FC8A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F7D9C9D-0C43-48C1-8F06-684993BEF2D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GB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7D T Black Head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7601" y="1939200"/>
            <a:ext cx="5558399" cy="1268557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537597" y="4646822"/>
            <a:ext cx="5558403" cy="74926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3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601" y="2842025"/>
            <a:ext cx="11438521" cy="1803768"/>
          </a:xfrm>
        </p:spPr>
        <p:txBody>
          <a:bodyPr/>
          <a:lstStyle>
            <a:lvl1pPr>
              <a:lnSpc>
                <a:spcPct val="100000"/>
              </a:lnSpc>
              <a:spcBef>
                <a:spcPts val="3067"/>
              </a:spcBef>
              <a:defRPr sz="128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43" y="322056"/>
            <a:ext cx="2514821" cy="110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0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7D M Black Head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7002792" y="1937488"/>
            <a:ext cx="4482173" cy="1268557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80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119669" y="2653827"/>
            <a:ext cx="8365296" cy="1862188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3067"/>
              </a:spcBef>
              <a:spcAft>
                <a:spcPts val="0"/>
              </a:spcAft>
              <a:buNone/>
              <a:defRPr sz="12800" cap="all" baseline="0">
                <a:solidFill>
                  <a:schemeClr val="tx1"/>
                </a:solidFill>
                <a:latin typeface="Always Montefiore" charset="0"/>
                <a:ea typeface="Always Montefiore" charset="0"/>
                <a:cs typeface="Always Montefiore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9034792" y="4511355"/>
            <a:ext cx="2450173" cy="749268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43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888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7D B Black Head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7601" y="1939200"/>
            <a:ext cx="5558399" cy="1268557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537597" y="4646822"/>
            <a:ext cx="5558403" cy="74926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3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601" y="2842025"/>
            <a:ext cx="11438521" cy="1803768"/>
          </a:xfrm>
        </p:spPr>
        <p:txBody>
          <a:bodyPr/>
          <a:lstStyle>
            <a:lvl1pPr>
              <a:lnSpc>
                <a:spcPct val="100000"/>
              </a:lnSpc>
              <a:spcBef>
                <a:spcPts val="3067"/>
              </a:spcBef>
              <a:defRPr sz="128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19" y="5585694"/>
            <a:ext cx="2514821" cy="110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4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7D Bottom Right Partner logos - Black Headline Right Align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WS_16-9_GRID_WS_16-9_GRID_K_3DOT_TOP.png"/>
          <p:cNvPicPr>
            <a:picLocks noChangeAspect="1"/>
          </p:cNvPicPr>
          <p:nvPr/>
        </p:nvPicPr>
        <p:blipFill>
          <a:blip r:embed="rId2" r:link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62307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7601" y="1939200"/>
            <a:ext cx="5558399" cy="1268557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537597" y="4646822"/>
            <a:ext cx="5558403" cy="74926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3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601" y="2842025"/>
            <a:ext cx="11438521" cy="1803768"/>
          </a:xfrm>
        </p:spPr>
        <p:txBody>
          <a:bodyPr/>
          <a:lstStyle>
            <a:lvl1pPr>
              <a:lnSpc>
                <a:spcPct val="100000"/>
              </a:lnSpc>
              <a:spcBef>
                <a:spcPts val="3067"/>
              </a:spcBef>
              <a:defRPr sz="128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91217" y="6036205"/>
            <a:ext cx="1915764" cy="631745"/>
          </a:xfr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0036889" y="6036205"/>
            <a:ext cx="1915764" cy="631745"/>
          </a:xfr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43" y="319664"/>
            <a:ext cx="2514821" cy="110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8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D Bottom Left Partner Logos - Black Headline Right Aligned - Lower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7002792" y="1937488"/>
            <a:ext cx="4482173" cy="1268557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80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10548" y="2653827"/>
            <a:ext cx="11074419" cy="1862188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3067"/>
              </a:spcBef>
              <a:spcAft>
                <a:spcPts val="0"/>
              </a:spcAft>
              <a:buNone/>
              <a:defRPr sz="12800" cap="all" baseline="0">
                <a:solidFill>
                  <a:schemeClr val="tx1"/>
                </a:solidFill>
                <a:latin typeface="Always Montefiore" charset="0"/>
                <a:ea typeface="Always Montefiore" charset="0"/>
                <a:cs typeface="Always Montefiore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9034792" y="4511355"/>
            <a:ext cx="2450173" cy="749268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43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51586" y="6036582"/>
            <a:ext cx="1915764" cy="631745"/>
          </a:xfr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22" y="5870805"/>
            <a:ext cx="1961807" cy="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8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D Upper Left Partner Logos - Black Headline Right Aligned - Upp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WS_16-9_GRID_WS_16-9_GRID_K_3DOT_MID.png"/>
          <p:cNvPicPr>
            <a:picLocks noChangeAspect="1"/>
          </p:cNvPicPr>
          <p:nvPr/>
        </p:nvPicPr>
        <p:blipFill rotWithShape="1">
          <a:blip r:embed="rId2" r:link="rId3" cstate="email"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949158"/>
            <a:ext cx="12191999" cy="5913151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7002792" y="1937488"/>
            <a:ext cx="4482173" cy="1268557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80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10548" y="2653827"/>
            <a:ext cx="11074419" cy="1862188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3067"/>
              </a:spcBef>
              <a:spcAft>
                <a:spcPts val="0"/>
              </a:spcAft>
              <a:buNone/>
              <a:defRPr sz="12800" cap="all" baseline="0">
                <a:solidFill>
                  <a:schemeClr val="tx1"/>
                </a:solidFill>
                <a:latin typeface="Always Montefiore" charset="0"/>
                <a:ea typeface="Always Montefiore" charset="0"/>
                <a:cs typeface="Always Montefiore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9034792" y="4511355"/>
            <a:ext cx="2450173" cy="749268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43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51586" y="204969"/>
            <a:ext cx="1915764" cy="631745"/>
          </a:xfr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22" y="89997"/>
            <a:ext cx="1961807" cy="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0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4">
            <a:extLst>
              <a:ext uri="{FF2B5EF4-FFF2-40B4-BE49-F238E27FC236}">
                <a16:creationId xmlns:a16="http://schemas.microsoft.com/office/drawing/2014/main" id="{85ACE85B-A1EF-16A4-4EC8-34F7909AC227}"/>
              </a:ext>
            </a:extLst>
          </p:cNvPr>
          <p:cNvSpPr/>
          <p:nvPr userDrawn="1"/>
        </p:nvSpPr>
        <p:spPr>
          <a:xfrm>
            <a:off x="298549" y="6283602"/>
            <a:ext cx="256033" cy="256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50" y="14850"/>
                </a:moveTo>
                <a:lnTo>
                  <a:pt x="10500" y="14850"/>
                </a:lnTo>
                <a:lnTo>
                  <a:pt x="10500" y="11100"/>
                </a:lnTo>
                <a:lnTo>
                  <a:pt x="0" y="11100"/>
                </a:lnTo>
                <a:lnTo>
                  <a:pt x="0" y="17100"/>
                </a:lnTo>
                <a:lnTo>
                  <a:pt x="4650" y="17100"/>
                </a:lnTo>
                <a:cubicBezTo>
                  <a:pt x="4857" y="17100"/>
                  <a:pt x="5025" y="17268"/>
                  <a:pt x="5025" y="17475"/>
                </a:cubicBezTo>
                <a:cubicBezTo>
                  <a:pt x="5025" y="17682"/>
                  <a:pt x="4857" y="17850"/>
                  <a:pt x="4650" y="17850"/>
                </a:cubicBezTo>
                <a:lnTo>
                  <a:pt x="0" y="17850"/>
                </a:lnTo>
                <a:lnTo>
                  <a:pt x="0" y="21600"/>
                </a:lnTo>
                <a:lnTo>
                  <a:pt x="10500" y="21600"/>
                </a:lnTo>
                <a:lnTo>
                  <a:pt x="10500" y="15600"/>
                </a:lnTo>
                <a:lnTo>
                  <a:pt x="5850" y="15600"/>
                </a:lnTo>
                <a:cubicBezTo>
                  <a:pt x="5643" y="15600"/>
                  <a:pt x="5475" y="15432"/>
                  <a:pt x="5475" y="15225"/>
                </a:cubicBezTo>
                <a:cubicBezTo>
                  <a:pt x="5475" y="15018"/>
                  <a:pt x="5643" y="14850"/>
                  <a:pt x="5850" y="14850"/>
                </a:cubicBezTo>
                <a:close/>
                <a:moveTo>
                  <a:pt x="18600" y="0"/>
                </a:moveTo>
                <a:lnTo>
                  <a:pt x="18600" y="4875"/>
                </a:lnTo>
                <a:cubicBezTo>
                  <a:pt x="18600" y="5082"/>
                  <a:pt x="18432" y="5250"/>
                  <a:pt x="18225" y="5250"/>
                </a:cubicBezTo>
                <a:cubicBezTo>
                  <a:pt x="18018" y="5250"/>
                  <a:pt x="17850" y="5082"/>
                  <a:pt x="17850" y="4875"/>
                </a:cubicBezTo>
                <a:lnTo>
                  <a:pt x="17850" y="0"/>
                </a:lnTo>
                <a:lnTo>
                  <a:pt x="14850" y="0"/>
                </a:lnTo>
                <a:lnTo>
                  <a:pt x="14850" y="4875"/>
                </a:lnTo>
                <a:cubicBezTo>
                  <a:pt x="14850" y="5082"/>
                  <a:pt x="14682" y="5250"/>
                  <a:pt x="14475" y="5250"/>
                </a:cubicBezTo>
                <a:cubicBezTo>
                  <a:pt x="14268" y="5250"/>
                  <a:pt x="14100" y="5082"/>
                  <a:pt x="14100" y="4875"/>
                </a:cubicBezTo>
                <a:lnTo>
                  <a:pt x="14100" y="0"/>
                </a:lnTo>
                <a:lnTo>
                  <a:pt x="11100" y="0"/>
                </a:lnTo>
                <a:lnTo>
                  <a:pt x="11100" y="10500"/>
                </a:lnTo>
                <a:lnTo>
                  <a:pt x="15975" y="10500"/>
                </a:lnTo>
                <a:lnTo>
                  <a:pt x="15975" y="5625"/>
                </a:lnTo>
                <a:cubicBezTo>
                  <a:pt x="15975" y="5418"/>
                  <a:pt x="16143" y="5250"/>
                  <a:pt x="16350" y="5250"/>
                </a:cubicBezTo>
                <a:cubicBezTo>
                  <a:pt x="16557" y="5250"/>
                  <a:pt x="16725" y="5418"/>
                  <a:pt x="16725" y="5625"/>
                </a:cubicBezTo>
                <a:lnTo>
                  <a:pt x="16725" y="10500"/>
                </a:lnTo>
                <a:lnTo>
                  <a:pt x="21600" y="10500"/>
                </a:lnTo>
                <a:lnTo>
                  <a:pt x="21600" y="0"/>
                </a:lnTo>
                <a:close/>
                <a:moveTo>
                  <a:pt x="0" y="0"/>
                </a:moveTo>
                <a:lnTo>
                  <a:pt x="0" y="6300"/>
                </a:lnTo>
                <a:lnTo>
                  <a:pt x="2700" y="6300"/>
                </a:lnTo>
                <a:lnTo>
                  <a:pt x="2700" y="4725"/>
                </a:lnTo>
                <a:cubicBezTo>
                  <a:pt x="2700" y="4518"/>
                  <a:pt x="2868" y="4350"/>
                  <a:pt x="3075" y="4350"/>
                </a:cubicBezTo>
                <a:cubicBezTo>
                  <a:pt x="3282" y="4350"/>
                  <a:pt x="3450" y="4518"/>
                  <a:pt x="3450" y="4725"/>
                </a:cubicBezTo>
                <a:lnTo>
                  <a:pt x="3450" y="10500"/>
                </a:lnTo>
                <a:lnTo>
                  <a:pt x="7050" y="10500"/>
                </a:lnTo>
                <a:lnTo>
                  <a:pt x="7050" y="4725"/>
                </a:lnTo>
                <a:cubicBezTo>
                  <a:pt x="7050" y="4518"/>
                  <a:pt x="7218" y="4350"/>
                  <a:pt x="7425" y="4350"/>
                </a:cubicBezTo>
                <a:cubicBezTo>
                  <a:pt x="7632" y="4350"/>
                  <a:pt x="7800" y="4518"/>
                  <a:pt x="7800" y="4725"/>
                </a:cubicBezTo>
                <a:lnTo>
                  <a:pt x="7800" y="6300"/>
                </a:lnTo>
                <a:lnTo>
                  <a:pt x="10500" y="6300"/>
                </a:lnTo>
                <a:lnTo>
                  <a:pt x="10500" y="0"/>
                </a:lnTo>
                <a:close/>
                <a:moveTo>
                  <a:pt x="16725" y="15975"/>
                </a:moveTo>
                <a:lnTo>
                  <a:pt x="16725" y="13200"/>
                </a:lnTo>
                <a:cubicBezTo>
                  <a:pt x="16725" y="12993"/>
                  <a:pt x="16557" y="12825"/>
                  <a:pt x="16350" y="12825"/>
                </a:cubicBezTo>
                <a:cubicBezTo>
                  <a:pt x="16143" y="12825"/>
                  <a:pt x="15975" y="12993"/>
                  <a:pt x="15975" y="13200"/>
                </a:cubicBezTo>
                <a:lnTo>
                  <a:pt x="15975" y="19500"/>
                </a:lnTo>
                <a:cubicBezTo>
                  <a:pt x="15975" y="19707"/>
                  <a:pt x="16143" y="19875"/>
                  <a:pt x="16350" y="19875"/>
                </a:cubicBezTo>
                <a:cubicBezTo>
                  <a:pt x="16557" y="19875"/>
                  <a:pt x="16725" y="19707"/>
                  <a:pt x="16725" y="19500"/>
                </a:cubicBezTo>
                <a:lnTo>
                  <a:pt x="16725" y="16725"/>
                </a:lnTo>
                <a:lnTo>
                  <a:pt x="21600" y="16725"/>
                </a:lnTo>
                <a:lnTo>
                  <a:pt x="21600" y="21600"/>
                </a:lnTo>
                <a:lnTo>
                  <a:pt x="11100" y="21600"/>
                </a:lnTo>
                <a:lnTo>
                  <a:pt x="11100" y="11100"/>
                </a:lnTo>
                <a:lnTo>
                  <a:pt x="21600" y="11100"/>
                </a:lnTo>
                <a:lnTo>
                  <a:pt x="21600" y="1597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E6466A1B-93BC-6FE0-EFF4-67455D5DC28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98265" y="6322464"/>
            <a:ext cx="190094" cy="205741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FFFFFF"/>
                </a:solidFill>
                <a:latin typeface="Urbane Condensed Light"/>
                <a:ea typeface="Urbane Condensed Light"/>
                <a:cs typeface="Urbane Condensed Light"/>
                <a:sym typeface="Urbane Condense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4396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with Black Grid 7D Title c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7" t="-3816" r="-1837" b="-38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2305364"/>
            <a:ext cx="12191999" cy="903109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53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756917"/>
            <a:ext cx="12192000" cy="181042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800" cap="all" baseline="0">
                <a:solidFill>
                  <a:schemeClr val="tx1"/>
                </a:solidFill>
                <a:latin typeface="Always Montefiore" charset="0"/>
                <a:ea typeface="Always Montefiore" charset="0"/>
                <a:cs typeface="Always Montefiore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02404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 on White - 7D Headlin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7" t="-3816" r="-1837" b="-38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202903" y="2422145"/>
            <a:ext cx="7687547" cy="976491"/>
          </a:xfrm>
        </p:spPr>
        <p:txBody>
          <a:bodyPr anchor="t">
            <a:noAutofit/>
          </a:bodyPr>
          <a:lstStyle>
            <a:lvl1pPr marL="0" indent="0" algn="l">
              <a:lnSpc>
                <a:spcPts val="7998"/>
              </a:lnSpc>
              <a:buNone/>
              <a:defRPr sz="69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02902" y="1541610"/>
            <a:ext cx="7687548" cy="976489"/>
          </a:xfrm>
        </p:spPr>
        <p:txBody>
          <a:bodyPr/>
          <a:lstStyle>
            <a:lvl1pPr>
              <a:lnSpc>
                <a:spcPts val="7998"/>
              </a:lnSpc>
              <a:defRPr sz="8000"/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21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Image - 7D Centered Black Head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7" t="-3816" r="-1837" b="-38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2305364"/>
            <a:ext cx="12191999" cy="903109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53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756917"/>
            <a:ext cx="12192000" cy="181042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800" cap="all" baseline="0">
                <a:solidFill>
                  <a:schemeClr val="tx1"/>
                </a:solidFill>
                <a:latin typeface="Always Montefiore" charset="0"/>
                <a:ea typeface="Always Montefiore" charset="0"/>
                <a:cs typeface="Always Montefiore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05594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Image - 7D Black Head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7" t="-3816" r="-1837" b="-38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959073" y="4837759"/>
            <a:ext cx="6356129" cy="143241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5300" cap="all" baseline="0">
                <a:solidFill>
                  <a:schemeClr val="tx1"/>
                </a:solidFill>
                <a:latin typeface="Always Montefiore" charset="0"/>
                <a:ea typeface="Always Montefiore" charset="0"/>
                <a:cs typeface="Always Montefiore" charset="0"/>
              </a:defRPr>
            </a:lvl1pPr>
          </a:lstStyle>
          <a:p>
            <a:pPr lvl="0"/>
            <a:r>
              <a:rPr lang="en-US"/>
              <a:t>CONSECTETUR ADIPISCING ELIT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9071" y="3429000"/>
            <a:ext cx="10531579" cy="1513437"/>
          </a:xfrm>
        </p:spPr>
        <p:txBody>
          <a:bodyPr/>
          <a:lstStyle>
            <a:lvl1pPr>
              <a:lnSpc>
                <a:spcPct val="100000"/>
              </a:lnSpc>
              <a:spcBef>
                <a:spcPts val="2560"/>
              </a:spcBef>
              <a:defRPr sz="10700">
                <a:solidFill>
                  <a:schemeClr val="tx1"/>
                </a:solidFill>
                <a:latin typeface="Always Montefiore Light" pitchFamily="50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8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Image - 7D Black Headlin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7" t="-3816" r="-1837" b="-38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269528" y="1712996"/>
            <a:ext cx="6558853" cy="976491"/>
          </a:xfrm>
        </p:spPr>
        <p:txBody>
          <a:bodyPr anchor="t">
            <a:noAutofit/>
          </a:bodyPr>
          <a:lstStyle>
            <a:lvl1pPr algn="l">
              <a:lnSpc>
                <a:spcPts val="7998"/>
              </a:lnSpc>
              <a:spcBef>
                <a:spcPts val="1333"/>
              </a:spcBef>
              <a:spcAft>
                <a:spcPts val="0"/>
              </a:spcAft>
              <a:defRPr sz="60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69528" y="932724"/>
            <a:ext cx="6558853" cy="960107"/>
          </a:xfrm>
        </p:spPr>
        <p:txBody>
          <a:bodyPr/>
          <a:lstStyle>
            <a:lvl1pPr>
              <a:lnSpc>
                <a:spcPts val="7998"/>
              </a:lnSpc>
              <a:spcBef>
                <a:spcPts val="2400"/>
              </a:spcBef>
              <a:defRPr sz="10000"/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98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7D T White Head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79" y="243089"/>
            <a:ext cx="11760244" cy="6371825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7601" y="1939200"/>
            <a:ext cx="5558399" cy="1268557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537597" y="4646822"/>
            <a:ext cx="5558403" cy="74926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3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601" y="2842025"/>
            <a:ext cx="11438521" cy="1803768"/>
          </a:xfrm>
        </p:spPr>
        <p:txBody>
          <a:bodyPr/>
          <a:lstStyle>
            <a:lvl1pPr>
              <a:lnSpc>
                <a:spcPct val="100000"/>
              </a:lnSpc>
              <a:spcBef>
                <a:spcPts val="3067"/>
              </a:spcBef>
              <a:defRPr sz="128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18" y="305193"/>
            <a:ext cx="2486613" cy="108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2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7D M White Head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79" y="243089"/>
            <a:ext cx="11760244" cy="6371825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7002792" y="1937488"/>
            <a:ext cx="4482173" cy="1268557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80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119669" y="2653827"/>
            <a:ext cx="8365296" cy="1862188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3067"/>
              </a:spcBef>
              <a:spcAft>
                <a:spcPts val="0"/>
              </a:spcAft>
              <a:buNone/>
              <a:defRPr sz="12800" cap="all" baseline="0">
                <a:solidFill>
                  <a:schemeClr val="bg1"/>
                </a:solidFill>
                <a:latin typeface="Always Montefiore" charset="0"/>
                <a:ea typeface="Always Montefiore" charset="0"/>
                <a:cs typeface="Always Montefiore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9034792" y="4511355"/>
            <a:ext cx="2450173" cy="749268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43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76" y="2961093"/>
            <a:ext cx="2136840" cy="93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5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7D B White Head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79" y="243089"/>
            <a:ext cx="11760244" cy="6371825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7601" y="1939200"/>
            <a:ext cx="5558399" cy="1268557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537597" y="4646822"/>
            <a:ext cx="5558403" cy="74926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3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601" y="2842025"/>
            <a:ext cx="11438521" cy="1803768"/>
          </a:xfrm>
        </p:spPr>
        <p:txBody>
          <a:bodyPr/>
          <a:lstStyle>
            <a:lvl1pPr>
              <a:lnSpc>
                <a:spcPct val="100000"/>
              </a:lnSpc>
              <a:spcBef>
                <a:spcPts val="3067"/>
              </a:spcBef>
              <a:defRPr sz="128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18" y="5461003"/>
            <a:ext cx="2486613" cy="108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8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7D Bottom Right Partner logos - White Headline Right Align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79" y="243089"/>
            <a:ext cx="11760244" cy="6371825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7601" y="1939200"/>
            <a:ext cx="5558399" cy="1268557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537597" y="4646822"/>
            <a:ext cx="5558403" cy="74926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3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601" y="2842025"/>
            <a:ext cx="11438521" cy="1803768"/>
          </a:xfrm>
        </p:spPr>
        <p:txBody>
          <a:bodyPr/>
          <a:lstStyle>
            <a:lvl1pPr>
              <a:lnSpc>
                <a:spcPct val="100000"/>
              </a:lnSpc>
              <a:spcBef>
                <a:spcPts val="3067"/>
              </a:spcBef>
              <a:defRPr sz="128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91217" y="6036205"/>
            <a:ext cx="1915764" cy="631745"/>
          </a:xfr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0036889" y="6036205"/>
            <a:ext cx="1915764" cy="631745"/>
          </a:xfr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355959"/>
            <a:ext cx="2486613" cy="108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D Bottom Left Partner Logos - White Headline Right Aligned - Lower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79" y="243089"/>
            <a:ext cx="11760244" cy="6371825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7002792" y="1937488"/>
            <a:ext cx="4482173" cy="1268557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80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10548" y="2653827"/>
            <a:ext cx="11074419" cy="1862188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3067"/>
              </a:spcBef>
              <a:spcAft>
                <a:spcPts val="0"/>
              </a:spcAft>
              <a:buNone/>
              <a:defRPr sz="12800" cap="all" baseline="0">
                <a:solidFill>
                  <a:schemeClr val="bg1"/>
                </a:solidFill>
                <a:latin typeface="Always Montefiore" charset="0"/>
                <a:ea typeface="Always Montefiore" charset="0"/>
                <a:cs typeface="Always Montefiore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9034792" y="4511355"/>
            <a:ext cx="2450173" cy="749268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43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51586" y="6036582"/>
            <a:ext cx="1915764" cy="631745"/>
          </a:xfr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5283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3B2472-DB0A-85C0-95A8-0A997FB2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E0DA-96CD-425C-B3FC-1C39F73418C2}" type="datetimeFigureOut">
              <a:rPr lang="en-US" smtClean="0"/>
              <a:t>8/26/24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C2F57D-090C-8C5B-B1F4-B4C359B0B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E0873-FE89-48F5-E421-6A7C7C8D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2A76-A542-4C21-81BC-4C94418A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781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D Upper Left Partner Logos - White Headline Right Aligned - Upp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79" y="243089"/>
            <a:ext cx="11760244" cy="6371825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7002792" y="1937488"/>
            <a:ext cx="4482173" cy="1268557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80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10548" y="2653827"/>
            <a:ext cx="11074419" cy="1862188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3067"/>
              </a:spcBef>
              <a:spcAft>
                <a:spcPts val="0"/>
              </a:spcAft>
              <a:buNone/>
              <a:defRPr sz="12800" cap="all" baseline="0">
                <a:solidFill>
                  <a:schemeClr val="bg1"/>
                </a:solidFill>
                <a:latin typeface="Always Montefiore" charset="0"/>
                <a:ea typeface="Always Montefiore" charset="0"/>
                <a:cs typeface="Always Montefiore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9034792" y="4511355"/>
            <a:ext cx="2450173" cy="749268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43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51586" y="204969"/>
            <a:ext cx="1915764" cy="631745"/>
          </a:xfr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135286"/>
            <a:ext cx="1916421" cy="83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5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with White Grid 7D Title cen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S_16-9_GRID_WS_16-9_GRID_K_3DOT_MID.png"/>
          <p:cNvPicPr>
            <a:picLocks noChangeAspect="1"/>
          </p:cNvPicPr>
          <p:nvPr/>
        </p:nvPicPr>
        <p:blipFill>
          <a:blip r:embed="rId2" r:link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12192000" cy="6862309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2305364"/>
            <a:ext cx="12191999" cy="903109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None/>
              <a:defRPr sz="53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756917"/>
            <a:ext cx="12192000" cy="181042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3067"/>
              </a:spcBef>
              <a:spcAft>
                <a:spcPts val="0"/>
              </a:spcAft>
              <a:buNone/>
              <a:defRPr sz="12800" cap="all" baseline="0">
                <a:solidFill>
                  <a:schemeClr val="bg1"/>
                </a:solidFill>
                <a:latin typeface="Always Montefiore" charset="0"/>
                <a:ea typeface="Always Montefiore" charset="0"/>
                <a:cs typeface="Always Montefiore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30680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 on Black - 7D Headline on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S_16-9_GRID_WS_16-9_GRID_K_3DOT_MID.png"/>
          <p:cNvPicPr>
            <a:picLocks noChangeAspect="1"/>
          </p:cNvPicPr>
          <p:nvPr/>
        </p:nvPicPr>
        <p:blipFill>
          <a:blip r:embed="rId2" r:link="rId3" cstate="email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12192000" cy="6862309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202903" y="2422145"/>
            <a:ext cx="7687547" cy="976491"/>
          </a:xfrm>
        </p:spPr>
        <p:txBody>
          <a:bodyPr anchor="t">
            <a:noAutofit/>
          </a:bodyPr>
          <a:lstStyle>
            <a:lvl1pPr marL="0" indent="0" algn="l">
              <a:lnSpc>
                <a:spcPts val="7998"/>
              </a:lnSpc>
              <a:spcAft>
                <a:spcPts val="0"/>
              </a:spcAft>
              <a:buNone/>
              <a:defRPr sz="69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02902" y="1541610"/>
            <a:ext cx="7687548" cy="976489"/>
          </a:xfrm>
        </p:spPr>
        <p:txBody>
          <a:bodyPr/>
          <a:lstStyle>
            <a:lvl1pPr>
              <a:lnSpc>
                <a:spcPts val="7998"/>
              </a:lnSpc>
              <a:spcBef>
                <a:spcPts val="1867"/>
              </a:spcBef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5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Image - 7D White Head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79" y="243089"/>
            <a:ext cx="11760244" cy="6371825"/>
          </a:xfrm>
          <a:prstGeom prst="rect">
            <a:avLst/>
          </a:prstGeom>
        </p:spPr>
      </p:pic>
      <p:sp>
        <p:nvSpPr>
          <p:cNvPr id="1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959073" y="4837759"/>
            <a:ext cx="6356129" cy="143241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5300" cap="all" baseline="0">
                <a:solidFill>
                  <a:schemeClr val="bg1"/>
                </a:solidFill>
                <a:latin typeface="Always Montefiore" charset="0"/>
                <a:ea typeface="Always Montefiore" charset="0"/>
                <a:cs typeface="Always Montefiore" charset="0"/>
              </a:defRPr>
            </a:lvl1pPr>
          </a:lstStyle>
          <a:p>
            <a:pPr lvl="0"/>
            <a:r>
              <a:rPr lang="en-US"/>
              <a:t>CONSECTETUR ADIPISCING ELIT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9071" y="3429000"/>
            <a:ext cx="10531579" cy="1513437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0700">
                <a:solidFill>
                  <a:schemeClr val="bg1"/>
                </a:solidFill>
                <a:latin typeface="Always Montefiore Light" pitchFamily="50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5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Image - 7D White Headline on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79" y="243089"/>
            <a:ext cx="11760244" cy="6371825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269528" y="1712996"/>
            <a:ext cx="6558853" cy="97649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6000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69528" y="688160"/>
            <a:ext cx="6558853" cy="1204669"/>
          </a:xfrm>
        </p:spPr>
        <p:txBody>
          <a:bodyPr/>
          <a:lstStyle>
            <a:lvl1pPr>
              <a:lnSpc>
                <a:spcPts val="7998"/>
              </a:lnSpc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on Le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477081" y="262307"/>
            <a:ext cx="6096000" cy="5662244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7060021" y="6196808"/>
            <a:ext cx="3833268" cy="449157"/>
          </a:xfrm>
        </p:spPr>
        <p:txBody>
          <a:bodyPr>
            <a:noAutofit/>
          </a:bodyPr>
          <a:lstStyle>
            <a:lvl1pPr>
              <a:lnSpc>
                <a:spcPts val="1867"/>
              </a:lnSpc>
              <a:defRPr sz="1100" i="1"/>
            </a:lvl1pPr>
          </a:lstStyle>
          <a:p>
            <a:pPr lvl="0"/>
            <a:r>
              <a:rPr lang="en-US"/>
              <a:t>Source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60019" y="638396"/>
            <a:ext cx="5131981" cy="1325563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7059084" y="1885951"/>
            <a:ext cx="3834203" cy="4038600"/>
          </a:xfrm>
        </p:spPr>
        <p:txBody>
          <a:bodyPr/>
          <a:lstStyle>
            <a:lvl1pPr>
              <a:lnSpc>
                <a:spcPts val="1867"/>
              </a:lnSpc>
              <a:defRPr sz="1300"/>
            </a:lvl1pPr>
            <a:lvl2pPr>
              <a:lnSpc>
                <a:spcPts val="1867"/>
              </a:lnSpc>
              <a:defRPr sz="1300"/>
            </a:lvl2pPr>
            <a:lvl3pPr>
              <a:lnSpc>
                <a:spcPts val="1867"/>
              </a:lnSpc>
              <a:defRPr sz="1300"/>
            </a:lvl3pPr>
            <a:lvl4pPr>
              <a:lnSpc>
                <a:spcPts val="1867"/>
              </a:lnSpc>
              <a:defRPr sz="1300"/>
            </a:lvl4pPr>
            <a:lvl5pPr>
              <a:lnSpc>
                <a:spcPts val="1867"/>
              </a:lnSpc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defTabSz="1218987"/>
            <a:fld id="{60A2D9D7-16C3-4BF0-9342-00F6D70FC8A8}" type="slidenum">
              <a:rPr lang="en-GB" smtClean="0">
                <a:solidFill>
                  <a:prstClr val="black"/>
                </a:solidFill>
              </a:rPr>
              <a:pPr defTabSz="1218987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7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79" y="243089"/>
            <a:ext cx="11760244" cy="6371825"/>
          </a:xfrm>
          <a:prstGeom prst="rect">
            <a:avLst/>
          </a:prstGeom>
        </p:spPr>
      </p:pic>
      <p:sp>
        <p:nvSpPr>
          <p:cNvPr id="4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52132" y="1355953"/>
            <a:ext cx="3362193" cy="3520849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4437842" y="1355953"/>
            <a:ext cx="3362193" cy="3520849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8223550" y="1355953"/>
            <a:ext cx="3362193" cy="3520849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7965633" y="6232752"/>
            <a:ext cx="3620111" cy="449157"/>
          </a:xfrm>
        </p:spPr>
        <p:txBody>
          <a:bodyPr>
            <a:noAutofit/>
          </a:bodyPr>
          <a:lstStyle>
            <a:lvl1pPr algn="r">
              <a:lnSpc>
                <a:spcPts val="1867"/>
              </a:lnSpc>
              <a:defRPr sz="1100" i="1"/>
            </a:lvl1pPr>
          </a:lstStyle>
          <a:p>
            <a:pPr lvl="0"/>
            <a:r>
              <a:rPr lang="en-US"/>
              <a:t>Source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651933" y="5052484"/>
            <a:ext cx="3363384" cy="135466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250811" y="5036179"/>
            <a:ext cx="3363384" cy="135466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4451372" y="5052484"/>
            <a:ext cx="3363384" cy="135466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192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Statistic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318054" y="548796"/>
            <a:ext cx="7928657" cy="566690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8614729" y="812421"/>
            <a:ext cx="3362192" cy="1202775"/>
          </a:xfrm>
        </p:spPr>
        <p:txBody>
          <a:bodyPr anchor="t">
            <a:noAutofit/>
          </a:bodyPr>
          <a:lstStyle>
            <a:lvl1pPr algn="ctr">
              <a:lnSpc>
                <a:spcPts val="8612"/>
              </a:lnSpc>
              <a:spcAft>
                <a:spcPts val="0"/>
              </a:spcAft>
              <a:defRPr sz="9300">
                <a:solidFill>
                  <a:schemeClr val="tx1"/>
                </a:solidFill>
                <a:latin typeface="Always Montefiore" charset="0"/>
                <a:ea typeface="Always Montefiore" charset="0"/>
                <a:cs typeface="Always Montefiore" charset="0"/>
              </a:defRPr>
            </a:lvl1pPr>
          </a:lstStyle>
          <a:p>
            <a:pPr lvl="0"/>
            <a:r>
              <a:rPr lang="en-US"/>
              <a:t>LOREM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8614729" y="2827614"/>
            <a:ext cx="3362192" cy="1202775"/>
          </a:xfrm>
        </p:spPr>
        <p:txBody>
          <a:bodyPr anchor="t">
            <a:noAutofit/>
          </a:bodyPr>
          <a:lstStyle>
            <a:lvl1pPr algn="ctr">
              <a:lnSpc>
                <a:spcPts val="8612"/>
              </a:lnSpc>
              <a:spcAft>
                <a:spcPts val="0"/>
              </a:spcAft>
              <a:defRPr sz="9300">
                <a:solidFill>
                  <a:schemeClr val="tx1"/>
                </a:solidFill>
                <a:latin typeface="Always Montefiore" charset="0"/>
                <a:ea typeface="Always Montefiore" charset="0"/>
                <a:cs typeface="Always Montefiore" charset="0"/>
              </a:defRPr>
            </a:lvl1pPr>
          </a:lstStyle>
          <a:p>
            <a:pPr lvl="0"/>
            <a:r>
              <a:rPr lang="en-US"/>
              <a:t>LOREM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8614729" y="4842807"/>
            <a:ext cx="3362192" cy="1202775"/>
          </a:xfrm>
        </p:spPr>
        <p:txBody>
          <a:bodyPr anchor="t">
            <a:noAutofit/>
          </a:bodyPr>
          <a:lstStyle>
            <a:lvl1pPr algn="ctr">
              <a:lnSpc>
                <a:spcPts val="8612"/>
              </a:lnSpc>
              <a:spcAft>
                <a:spcPts val="0"/>
              </a:spcAft>
              <a:defRPr sz="9300">
                <a:solidFill>
                  <a:schemeClr val="tx1"/>
                </a:solidFill>
                <a:latin typeface="Always Montefiore" charset="0"/>
                <a:ea typeface="Always Montefiore" charset="0"/>
                <a:cs typeface="Always Montefiore" charset="0"/>
              </a:defRPr>
            </a:lvl1pPr>
          </a:lstStyle>
          <a:p>
            <a:pPr lvl="0"/>
            <a:r>
              <a:rPr lang="en-US"/>
              <a:t>LOREM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614729" y="1845073"/>
            <a:ext cx="3362193" cy="340243"/>
          </a:xfrm>
        </p:spPr>
        <p:txBody>
          <a:bodyPr>
            <a:noAutofit/>
          </a:bodyPr>
          <a:lstStyle>
            <a:lvl1pPr algn="ctr">
              <a:lnSpc>
                <a:spcPts val="1867"/>
              </a:lnSpc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614729" y="3860265"/>
            <a:ext cx="3362193" cy="340243"/>
          </a:xfrm>
        </p:spPr>
        <p:txBody>
          <a:bodyPr>
            <a:noAutofit/>
          </a:bodyPr>
          <a:lstStyle>
            <a:lvl1pPr algn="ctr">
              <a:lnSpc>
                <a:spcPts val="1867"/>
              </a:lnSpc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8614729" y="5875460"/>
            <a:ext cx="3362193" cy="340243"/>
          </a:xfrm>
        </p:spPr>
        <p:txBody>
          <a:bodyPr>
            <a:noAutofit/>
          </a:bodyPr>
          <a:lstStyle>
            <a:lvl1pPr algn="ctr">
              <a:lnSpc>
                <a:spcPts val="1867"/>
              </a:lnSpc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5413" y="6276324"/>
            <a:ext cx="7431296" cy="449157"/>
          </a:xfrm>
        </p:spPr>
        <p:txBody>
          <a:bodyPr>
            <a:noAutofit/>
          </a:bodyPr>
          <a:lstStyle>
            <a:lvl1pPr algn="r">
              <a:lnSpc>
                <a:spcPts val="1867"/>
              </a:lnSpc>
              <a:defRPr sz="1100" i="1"/>
            </a:lvl1pPr>
          </a:lstStyle>
          <a:p>
            <a:pPr lvl="0"/>
            <a:r>
              <a:rPr lang="en-US"/>
              <a:t>Source text</a:t>
            </a:r>
          </a:p>
        </p:txBody>
      </p:sp>
      <p:sp>
        <p:nvSpPr>
          <p:cNvPr id="11" name="Freeform 10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defTabSz="1218987"/>
            <a:fld id="{60A2D9D7-16C3-4BF0-9342-00F6D70FC8A8}" type="slidenum">
              <a:rPr lang="en-GB" smtClean="0">
                <a:solidFill>
                  <a:prstClr val="black"/>
                </a:solidFill>
              </a:rPr>
              <a:pPr defTabSz="1218987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7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Inf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318054" y="548795"/>
            <a:ext cx="7794172" cy="572752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5413" y="6276324"/>
            <a:ext cx="7296811" cy="449157"/>
          </a:xfrm>
        </p:spPr>
        <p:txBody>
          <a:bodyPr>
            <a:noAutofit/>
          </a:bodyPr>
          <a:lstStyle>
            <a:lvl1pPr algn="r">
              <a:lnSpc>
                <a:spcPts val="1867"/>
              </a:lnSpc>
              <a:defRPr sz="1100" i="1"/>
            </a:lvl1pPr>
          </a:lstStyle>
          <a:p>
            <a:pPr lvl="0"/>
            <a:r>
              <a:rPr lang="en-US"/>
              <a:t>Source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14729" y="1713569"/>
            <a:ext cx="3362193" cy="1139369"/>
          </a:xfrm>
        </p:spPr>
        <p:txBody>
          <a:bodyPr/>
          <a:lstStyle>
            <a:lvl1pPr>
              <a:lnSpc>
                <a:spcPts val="8612"/>
              </a:lnSpc>
              <a:defRPr sz="8000"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8614833" y="2745317"/>
            <a:ext cx="3361267" cy="3467992"/>
          </a:xfrm>
        </p:spPr>
        <p:txBody>
          <a:bodyPr/>
          <a:lstStyle>
            <a:lvl1pPr>
              <a:lnSpc>
                <a:spcPts val="1867"/>
              </a:lnSpc>
              <a:defRPr sz="1300"/>
            </a:lvl1pPr>
            <a:lvl2pPr>
              <a:lnSpc>
                <a:spcPts val="1867"/>
              </a:lnSpc>
              <a:defRPr sz="1300"/>
            </a:lvl2pPr>
            <a:lvl3pPr>
              <a:lnSpc>
                <a:spcPts val="1867"/>
              </a:lnSpc>
              <a:defRPr sz="1300"/>
            </a:lvl3pPr>
            <a:lvl4pPr>
              <a:lnSpc>
                <a:spcPts val="1867"/>
              </a:lnSpc>
              <a:defRPr sz="1300"/>
            </a:lvl4pPr>
            <a:lvl5pPr>
              <a:lnSpc>
                <a:spcPts val="1867"/>
              </a:lnSpc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reeform 5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 defTabSz="1218987"/>
            <a:fld id="{60A2D9D7-16C3-4BF0-9342-00F6D70FC8A8}" type="slidenum">
              <a:rPr lang="en-GB" smtClean="0">
                <a:solidFill>
                  <a:prstClr val="black"/>
                </a:solidFill>
              </a:rPr>
              <a:pPr defTabSz="1218987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3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Info on Right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69357" y="0"/>
            <a:ext cx="392264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318054" y="548795"/>
            <a:ext cx="7794172" cy="572752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5413" y="6276324"/>
            <a:ext cx="7296811" cy="449157"/>
          </a:xfrm>
        </p:spPr>
        <p:txBody>
          <a:bodyPr>
            <a:noAutofit/>
          </a:bodyPr>
          <a:lstStyle>
            <a:lvl1pPr algn="r">
              <a:lnSpc>
                <a:spcPts val="1867"/>
              </a:lnSpc>
              <a:defRPr sz="1100" i="1"/>
            </a:lvl1pPr>
          </a:lstStyle>
          <a:p>
            <a:pPr lvl="0"/>
            <a:r>
              <a:rPr lang="en-US"/>
              <a:t>Source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614729" y="1554541"/>
            <a:ext cx="2967673" cy="1874459"/>
          </a:xfrm>
        </p:spPr>
        <p:txBody>
          <a:bodyPr/>
          <a:lstStyle>
            <a:lvl1pPr>
              <a:lnSpc>
                <a:spcPts val="7545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614834" y="3465571"/>
            <a:ext cx="2967567" cy="2810349"/>
          </a:xfrm>
        </p:spPr>
        <p:txBody>
          <a:bodyPr/>
          <a:lstStyle>
            <a:lvl1pPr>
              <a:defRPr sz="1300">
                <a:solidFill>
                  <a:schemeClr val="bg1"/>
                </a:solidFill>
              </a:defRPr>
            </a:lvl1pPr>
            <a:lvl2pPr>
              <a:defRPr sz="1300">
                <a:solidFill>
                  <a:schemeClr val="bg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8987"/>
            <a:fld id="{60A2D9D7-16C3-4BF0-9342-00F6D70FC8A8}" type="slidenum">
              <a:rPr lang="en-GB" smtClean="0">
                <a:solidFill>
                  <a:prstClr val="black"/>
                </a:solidFill>
              </a:rPr>
              <a:pPr defTabSz="1218987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ign badge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7A7742-D9B0-F210-285A-BAE399E62FA7}"/>
              </a:ext>
            </a:extLst>
          </p:cNvPr>
          <p:cNvSpPr/>
          <p:nvPr userDrawn="1"/>
        </p:nvSpPr>
        <p:spPr>
          <a:xfrm>
            <a:off x="0" y="6226763"/>
            <a:ext cx="12192000" cy="459248"/>
          </a:xfrm>
          <a:prstGeom prst="rect">
            <a:avLst/>
          </a:prstGeom>
          <a:solidFill>
            <a:schemeClr val="tx1"/>
          </a:solidFill>
        </p:spPr>
        <p:txBody>
          <a:bodyPr wrap="square" lIns="365760" tIns="0" rIns="0" bIns="0" anchor="ctr">
            <a:noAutofit/>
          </a:bodyPr>
          <a:lstStyle/>
          <a:p>
            <a:pPr algn="l" defTabSz="914377">
              <a:buClrTx/>
            </a:pPr>
            <a:r>
              <a:rPr lang="en-US" sz="1600" b="0" i="0" u="none" strike="noStrike" kern="1200" cap="none" spc="800">
                <a:solidFill>
                  <a:srgbClr val="FF0000"/>
                </a:solidFill>
                <a:latin typeface="Urbane Light" pitchFamily="2" charset="77"/>
                <a:ea typeface="Arial"/>
                <a:cs typeface="Arial" panose="020B0604020202020204" pitchFamily="34" charset="0"/>
                <a:sym typeface="Arial"/>
              </a:rPr>
              <a:t>REMOVE THIS SLIDE PRIOR TO PITCH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D1B365-9CEE-4EDB-3094-6B2561494B20}"/>
              </a:ext>
            </a:extLst>
          </p:cNvPr>
          <p:cNvSpPr/>
          <p:nvPr userDrawn="1"/>
        </p:nvSpPr>
        <p:spPr>
          <a:xfrm>
            <a:off x="4012020" y="245131"/>
            <a:ext cx="7951251" cy="578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ClrTx/>
            </a:pPr>
            <a:endParaRPr lang="en-US" sz="1800" b="1" i="0" kern="1200">
              <a:solidFill>
                <a:prstClr val="white"/>
              </a:solidFill>
              <a:latin typeface="Urbane Condensed Bold" pitchFamily="2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CE7261-480D-6EE8-FE30-8A50D044F697}"/>
              </a:ext>
            </a:extLst>
          </p:cNvPr>
          <p:cNvSpPr txBox="1"/>
          <p:nvPr userDrawn="1"/>
        </p:nvSpPr>
        <p:spPr>
          <a:xfrm>
            <a:off x="341617" y="236387"/>
            <a:ext cx="220948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</a:pPr>
            <a:r>
              <a:rPr lang="en-US" sz="1067" b="0" i="0" kern="1200">
                <a:solidFill>
                  <a:schemeClr val="tx1"/>
                </a:solidFill>
                <a:latin typeface="Urbane Condensed Bold" pitchFamily="2" charset="77"/>
                <a:ea typeface="+mn-ea"/>
                <a:cs typeface="Arial" panose="020B0604020202020204" pitchFamily="34" charset="0"/>
              </a:rPr>
              <a:t>PROJECT // CLIENT NAME: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F4DF9D-9D2A-E477-1FAE-9E69B2FDA722}"/>
              </a:ext>
            </a:extLst>
          </p:cNvPr>
          <p:cNvSpPr txBox="1"/>
          <p:nvPr userDrawn="1"/>
        </p:nvSpPr>
        <p:spPr>
          <a:xfrm>
            <a:off x="4500695" y="459248"/>
            <a:ext cx="697390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buClrTx/>
            </a:pPr>
            <a:r>
              <a:rPr lang="en-US" sz="1867" b="0" i="0" kern="1200">
                <a:solidFill>
                  <a:schemeClr val="bg1">
                    <a:lumMod val="85000"/>
                  </a:schemeClr>
                </a:solidFill>
                <a:latin typeface="Urbane Medium" pitchFamily="2" charset="77"/>
                <a:ea typeface="+mn-ea"/>
                <a:cs typeface="Arial" panose="020B0604020202020204" pitchFamily="34" charset="0"/>
              </a:rPr>
              <a:t>Design Status Badges</a:t>
            </a:r>
            <a:endParaRPr lang="en-US" sz="3733" b="0" i="0" kern="1200">
              <a:solidFill>
                <a:schemeClr val="bg1">
                  <a:lumMod val="85000"/>
                </a:schemeClr>
              </a:solidFill>
              <a:latin typeface="Urbane Medium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E5F6D5-5F31-F950-99DC-9524E7A7EED0}"/>
              </a:ext>
            </a:extLst>
          </p:cNvPr>
          <p:cNvSpPr txBox="1"/>
          <p:nvPr userDrawn="1"/>
        </p:nvSpPr>
        <p:spPr>
          <a:xfrm>
            <a:off x="341618" y="1359346"/>
            <a:ext cx="209678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</a:pPr>
            <a:r>
              <a:rPr lang="en-US" sz="1067" b="0" i="0" kern="1200">
                <a:solidFill>
                  <a:schemeClr val="tx1"/>
                </a:solidFill>
                <a:latin typeface="Urbane Condensed Bold" pitchFamily="2" charset="77"/>
                <a:ea typeface="+mn-ea"/>
                <a:cs typeface="Arial" panose="020B0604020202020204" pitchFamily="34" charset="0"/>
              </a:rPr>
              <a:t>PITCH DATE: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3A77A6-4F90-F538-8AF2-B79F99032805}"/>
              </a:ext>
            </a:extLst>
          </p:cNvPr>
          <p:cNvSpPr txBox="1"/>
          <p:nvPr userDrawn="1"/>
        </p:nvSpPr>
        <p:spPr>
          <a:xfrm>
            <a:off x="341618" y="3605263"/>
            <a:ext cx="276272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</a:pPr>
            <a:r>
              <a:rPr lang="en-US" sz="1067" b="0" i="0" kern="1200">
                <a:solidFill>
                  <a:schemeClr val="tx1"/>
                </a:solidFill>
                <a:latin typeface="Urbane Condensed Bold" pitchFamily="2" charset="77"/>
                <a:ea typeface="+mn-ea"/>
                <a:cs typeface="Arial" panose="020B0604020202020204" pitchFamily="34" charset="0"/>
              </a:rPr>
              <a:t>CONTENT FINALIZED BY TEAM DATE: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AC49F3-1E3E-B528-CE22-AD4F48D88CFF}"/>
              </a:ext>
            </a:extLst>
          </p:cNvPr>
          <p:cNvSpPr txBox="1"/>
          <p:nvPr userDrawn="1"/>
        </p:nvSpPr>
        <p:spPr>
          <a:xfrm>
            <a:off x="341617" y="2482305"/>
            <a:ext cx="276273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</a:pPr>
            <a:r>
              <a:rPr lang="en-US" sz="1067" b="0" i="0" kern="1200">
                <a:solidFill>
                  <a:schemeClr val="tx1"/>
                </a:solidFill>
                <a:latin typeface="Urbane Condensed Bold" pitchFamily="2" charset="77"/>
                <a:ea typeface="+mn-ea"/>
                <a:cs typeface="Arial" panose="020B0604020202020204" pitchFamily="34" charset="0"/>
              </a:rPr>
              <a:t>SUBMISSION DATE: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672730-379D-CE29-79A0-223FE1B37C03}"/>
              </a:ext>
            </a:extLst>
          </p:cNvPr>
          <p:cNvSpPr txBox="1"/>
          <p:nvPr userDrawn="1"/>
        </p:nvSpPr>
        <p:spPr>
          <a:xfrm>
            <a:off x="341618" y="4728223"/>
            <a:ext cx="276272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</a:pPr>
            <a:r>
              <a:rPr lang="en-US" sz="1067" b="0" i="0" kern="1200">
                <a:solidFill>
                  <a:schemeClr val="tx1"/>
                </a:solidFill>
                <a:latin typeface="Urbane Condensed Bold" pitchFamily="2" charset="77"/>
                <a:ea typeface="+mn-ea"/>
                <a:cs typeface="Arial" panose="020B0604020202020204" pitchFamily="34" charset="0"/>
              </a:rPr>
              <a:t>DESIGN FINALIZED DATE: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42857F2-EEF3-7DDB-B140-D03891FDB9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0551" y="471288"/>
            <a:ext cx="3310719" cy="78889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rgbClr val="FF0000"/>
                </a:solidFill>
                <a:highlight>
                  <a:srgbClr val="FFFF00"/>
                </a:highlight>
                <a:latin typeface="Urbane Medium" pitchFamily="2" charset="77"/>
              </a:defRPr>
            </a:lvl1pPr>
          </a:lstStyle>
          <a:p>
            <a:pPr lvl="0"/>
            <a:r>
              <a:rPr lang="en-US"/>
              <a:t>Project // Client Name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F4EA29F-67B6-A2C6-7D35-BC4E3D76DA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0307" y="1751529"/>
            <a:ext cx="3310719" cy="5965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rgbClr val="FF0000"/>
                </a:solidFill>
                <a:highlight>
                  <a:srgbClr val="FFFF00"/>
                </a:highlight>
                <a:latin typeface="Urbane Medium" pitchFamily="2" charset="77"/>
              </a:defRPr>
            </a:lvl1pPr>
          </a:lstStyle>
          <a:p>
            <a:pPr lvl="0"/>
            <a:r>
              <a:rPr lang="en-US"/>
              <a:t>Pitch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7B889B3-9F7D-A96E-3946-9421F36990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889" y="3934173"/>
            <a:ext cx="3295103" cy="5965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rgbClr val="FF0000"/>
                </a:solidFill>
                <a:highlight>
                  <a:srgbClr val="FFFF00"/>
                </a:highlight>
                <a:latin typeface="Urbane Medium" pitchFamily="2" charset="77"/>
              </a:defRPr>
            </a:lvl1pPr>
          </a:lstStyle>
          <a:p>
            <a:pPr lvl="0"/>
            <a:r>
              <a:rPr lang="en-US"/>
              <a:t>Content finalized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11F8991-D674-B161-4F19-F0C31B727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552" y="2823202"/>
            <a:ext cx="3302109" cy="5965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rgbClr val="FF0000"/>
                </a:solidFill>
                <a:highlight>
                  <a:srgbClr val="FFFF00"/>
                </a:highlight>
                <a:latin typeface="Urbane Medium" pitchFamily="2" charset="77"/>
              </a:defRPr>
            </a:lvl1pPr>
          </a:lstStyle>
          <a:p>
            <a:pPr lvl="0"/>
            <a:r>
              <a:rPr lang="en-US"/>
              <a:t>Submission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97D9942-3C80-FF09-33E4-A168647B10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8889" y="5085640"/>
            <a:ext cx="3295103" cy="5965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rgbClr val="FF0000"/>
                </a:solidFill>
                <a:highlight>
                  <a:srgbClr val="FFFF00"/>
                </a:highlight>
                <a:latin typeface="Urbane Medium" pitchFamily="2" charset="77"/>
              </a:defRPr>
            </a:lvl1pPr>
          </a:lstStyle>
          <a:p>
            <a:pPr lvl="0"/>
            <a:r>
              <a:rPr lang="en-US"/>
              <a:t>Design finalized</a:t>
            </a:r>
          </a:p>
        </p:txBody>
      </p:sp>
    </p:spTree>
    <p:extLst>
      <p:ext uri="{BB962C8B-B14F-4D97-AF65-F5344CB8AC3E}">
        <p14:creationId xmlns:p14="http://schemas.microsoft.com/office/powerpoint/2010/main" val="42099553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Info on Right - Rich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69357" y="0"/>
            <a:ext cx="3922644" cy="6858000"/>
          </a:xfrm>
          <a:prstGeom prst="rect">
            <a:avLst/>
          </a:prstGeom>
          <a:solidFill>
            <a:srgbClr val="2DA8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318054" y="548795"/>
            <a:ext cx="7794172" cy="572752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5413" y="6276324"/>
            <a:ext cx="7296811" cy="449157"/>
          </a:xfrm>
        </p:spPr>
        <p:txBody>
          <a:bodyPr>
            <a:noAutofit/>
          </a:bodyPr>
          <a:lstStyle>
            <a:lvl1pPr algn="r">
              <a:lnSpc>
                <a:spcPts val="1867"/>
              </a:lnSpc>
              <a:defRPr sz="1100" i="1"/>
            </a:lvl1pPr>
          </a:lstStyle>
          <a:p>
            <a:pPr lvl="0"/>
            <a:r>
              <a:rPr lang="en-US"/>
              <a:t>Source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614729" y="1554541"/>
            <a:ext cx="2967673" cy="1874459"/>
          </a:xfrm>
        </p:spPr>
        <p:txBody>
          <a:bodyPr/>
          <a:lstStyle>
            <a:lvl1pPr>
              <a:lnSpc>
                <a:spcPts val="7545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614834" y="3465571"/>
            <a:ext cx="2967567" cy="2810349"/>
          </a:xfrm>
        </p:spPr>
        <p:txBody>
          <a:bodyPr/>
          <a:lstStyle>
            <a:lvl1pPr>
              <a:defRPr sz="1300">
                <a:solidFill>
                  <a:schemeClr val="bg1"/>
                </a:solidFill>
              </a:defRPr>
            </a:lvl1pPr>
            <a:lvl2pPr>
              <a:defRPr sz="1300">
                <a:solidFill>
                  <a:schemeClr val="bg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8987"/>
            <a:fld id="{60A2D9D7-16C3-4BF0-9342-00F6D70FC8A8}" type="slidenum">
              <a:rPr lang="en-GB" smtClean="0">
                <a:solidFill>
                  <a:prstClr val="black"/>
                </a:solidFill>
              </a:rPr>
              <a:pPr defTabSz="1218987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7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Info on Right - Rich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69357" y="0"/>
            <a:ext cx="3922644" cy="6858000"/>
          </a:xfrm>
          <a:prstGeom prst="rect">
            <a:avLst/>
          </a:prstGeom>
          <a:solidFill>
            <a:srgbClr val="65B4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318054" y="548795"/>
            <a:ext cx="7794172" cy="572752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5413" y="6276324"/>
            <a:ext cx="7296811" cy="449157"/>
          </a:xfrm>
        </p:spPr>
        <p:txBody>
          <a:bodyPr>
            <a:noAutofit/>
          </a:bodyPr>
          <a:lstStyle>
            <a:lvl1pPr algn="r">
              <a:lnSpc>
                <a:spcPts val="1867"/>
              </a:lnSpc>
              <a:defRPr sz="1100" i="1"/>
            </a:lvl1pPr>
          </a:lstStyle>
          <a:p>
            <a:pPr lvl="0"/>
            <a:r>
              <a:rPr lang="en-US"/>
              <a:t>Source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614729" y="1554541"/>
            <a:ext cx="2967673" cy="1874459"/>
          </a:xfrm>
        </p:spPr>
        <p:txBody>
          <a:bodyPr/>
          <a:lstStyle>
            <a:lvl1pPr>
              <a:lnSpc>
                <a:spcPts val="7545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614834" y="3465571"/>
            <a:ext cx="2967567" cy="2810349"/>
          </a:xfrm>
        </p:spPr>
        <p:txBody>
          <a:bodyPr/>
          <a:lstStyle>
            <a:lvl1pPr>
              <a:defRPr sz="1300">
                <a:solidFill>
                  <a:schemeClr val="bg1"/>
                </a:solidFill>
              </a:defRPr>
            </a:lvl1pPr>
            <a:lvl2pPr>
              <a:defRPr sz="1300">
                <a:solidFill>
                  <a:schemeClr val="bg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8987"/>
            <a:fld id="{60A2D9D7-16C3-4BF0-9342-00F6D70FC8A8}" type="slidenum">
              <a:rPr lang="en-GB" smtClean="0">
                <a:solidFill>
                  <a:prstClr val="black"/>
                </a:solidFill>
              </a:rPr>
              <a:pPr defTabSz="1218987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5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Info on Right - Rich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69357" y="0"/>
            <a:ext cx="3922644" cy="6858000"/>
          </a:xfrm>
          <a:prstGeom prst="rect">
            <a:avLst/>
          </a:prstGeom>
          <a:solidFill>
            <a:srgbClr val="6F4B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318054" y="548795"/>
            <a:ext cx="7794172" cy="572752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5413" y="6276324"/>
            <a:ext cx="7296811" cy="449157"/>
          </a:xfrm>
        </p:spPr>
        <p:txBody>
          <a:bodyPr>
            <a:noAutofit/>
          </a:bodyPr>
          <a:lstStyle>
            <a:lvl1pPr algn="l">
              <a:lnSpc>
                <a:spcPts val="1867"/>
              </a:lnSpc>
              <a:defRPr sz="1100" i="1"/>
            </a:lvl1pPr>
          </a:lstStyle>
          <a:p>
            <a:pPr lvl="0"/>
            <a:r>
              <a:rPr lang="en-US"/>
              <a:t>Source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614729" y="1554541"/>
            <a:ext cx="2967673" cy="1874459"/>
          </a:xfrm>
        </p:spPr>
        <p:txBody>
          <a:bodyPr/>
          <a:lstStyle>
            <a:lvl1pPr>
              <a:lnSpc>
                <a:spcPts val="7545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614834" y="3465571"/>
            <a:ext cx="2967567" cy="2810349"/>
          </a:xfrm>
        </p:spPr>
        <p:txBody>
          <a:bodyPr/>
          <a:lstStyle>
            <a:lvl1pPr>
              <a:defRPr sz="1300">
                <a:solidFill>
                  <a:schemeClr val="bg1"/>
                </a:solidFill>
              </a:defRPr>
            </a:lvl1pPr>
            <a:lvl2pPr>
              <a:defRPr sz="1300">
                <a:solidFill>
                  <a:schemeClr val="bg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1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Info on Right - Rich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69357" y="0"/>
            <a:ext cx="3922644" cy="6858000"/>
          </a:xfrm>
          <a:prstGeom prst="rect">
            <a:avLst/>
          </a:prstGeom>
          <a:solidFill>
            <a:srgbClr val="E818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318054" y="548795"/>
            <a:ext cx="7794172" cy="572752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5413" y="6276324"/>
            <a:ext cx="7296811" cy="449157"/>
          </a:xfrm>
        </p:spPr>
        <p:txBody>
          <a:bodyPr>
            <a:noAutofit/>
          </a:bodyPr>
          <a:lstStyle>
            <a:lvl1pPr algn="r">
              <a:lnSpc>
                <a:spcPts val="1867"/>
              </a:lnSpc>
              <a:defRPr sz="1100" i="1"/>
            </a:lvl1pPr>
          </a:lstStyle>
          <a:p>
            <a:pPr lvl="0"/>
            <a:r>
              <a:rPr lang="en-US"/>
              <a:t>Source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614729" y="1554541"/>
            <a:ext cx="2967673" cy="1874459"/>
          </a:xfrm>
        </p:spPr>
        <p:txBody>
          <a:bodyPr/>
          <a:lstStyle>
            <a:lvl1pPr>
              <a:lnSpc>
                <a:spcPts val="7545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614834" y="3465571"/>
            <a:ext cx="2967567" cy="2810349"/>
          </a:xfrm>
        </p:spPr>
        <p:txBody>
          <a:bodyPr/>
          <a:lstStyle>
            <a:lvl1pPr>
              <a:defRPr sz="1300">
                <a:solidFill>
                  <a:schemeClr val="bg1"/>
                </a:solidFill>
              </a:defRPr>
            </a:lvl1pPr>
            <a:lvl2pPr>
              <a:defRPr sz="1300">
                <a:solidFill>
                  <a:schemeClr val="bg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8987"/>
            <a:fld id="{60A2D9D7-16C3-4BF0-9342-00F6D70FC8A8}" type="slidenum">
              <a:rPr lang="en-GB" smtClean="0">
                <a:solidFill>
                  <a:prstClr val="black"/>
                </a:solidFill>
              </a:rPr>
              <a:pPr defTabSz="1218987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1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Info on Right - Rich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69357" y="0"/>
            <a:ext cx="3922644" cy="6858000"/>
          </a:xfrm>
          <a:prstGeom prst="rect">
            <a:avLst/>
          </a:prstGeom>
          <a:solidFill>
            <a:srgbClr val="EE75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318054" y="548795"/>
            <a:ext cx="7794172" cy="572752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5413" y="6276324"/>
            <a:ext cx="7296811" cy="449157"/>
          </a:xfrm>
        </p:spPr>
        <p:txBody>
          <a:bodyPr>
            <a:noAutofit/>
          </a:bodyPr>
          <a:lstStyle>
            <a:lvl1pPr algn="r">
              <a:lnSpc>
                <a:spcPts val="1867"/>
              </a:lnSpc>
              <a:defRPr sz="1100" i="1"/>
            </a:lvl1pPr>
          </a:lstStyle>
          <a:p>
            <a:pPr lvl="0"/>
            <a:r>
              <a:rPr lang="en-US"/>
              <a:t>Source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614729" y="1554541"/>
            <a:ext cx="2967673" cy="1874459"/>
          </a:xfrm>
        </p:spPr>
        <p:txBody>
          <a:bodyPr/>
          <a:lstStyle>
            <a:lvl1pPr>
              <a:lnSpc>
                <a:spcPts val="7545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614834" y="3465571"/>
            <a:ext cx="2967567" cy="2810349"/>
          </a:xfrm>
        </p:spPr>
        <p:txBody>
          <a:bodyPr/>
          <a:lstStyle>
            <a:lvl1pPr>
              <a:defRPr sz="1300">
                <a:solidFill>
                  <a:schemeClr val="bg1"/>
                </a:solidFill>
              </a:defRPr>
            </a:lvl1pPr>
            <a:lvl2pPr>
              <a:defRPr sz="1300">
                <a:solidFill>
                  <a:schemeClr val="bg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8987"/>
            <a:fld id="{60A2D9D7-16C3-4BF0-9342-00F6D70FC8A8}" type="slidenum">
              <a:rPr lang="en-GB" smtClean="0">
                <a:solidFill>
                  <a:prstClr val="black"/>
                </a:solidFill>
              </a:rPr>
              <a:pPr defTabSz="1218987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1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Info on Righ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69357" y="0"/>
            <a:ext cx="3922644" cy="6858000"/>
          </a:xfrm>
          <a:prstGeom prst="rect">
            <a:avLst/>
          </a:prstGeom>
          <a:solidFill>
            <a:srgbClr val="97DD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318054" y="548795"/>
            <a:ext cx="7794172" cy="572752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5413" y="6276324"/>
            <a:ext cx="7296811" cy="449157"/>
          </a:xfrm>
        </p:spPr>
        <p:txBody>
          <a:bodyPr>
            <a:noAutofit/>
          </a:bodyPr>
          <a:lstStyle>
            <a:lvl1pPr algn="r">
              <a:lnSpc>
                <a:spcPts val="1867"/>
              </a:lnSpc>
              <a:defRPr sz="1100" i="1"/>
            </a:lvl1pPr>
          </a:lstStyle>
          <a:p>
            <a:pPr lvl="0"/>
            <a:r>
              <a:rPr lang="en-US"/>
              <a:t>Source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614729" y="1554541"/>
            <a:ext cx="2967673" cy="1874459"/>
          </a:xfrm>
        </p:spPr>
        <p:txBody>
          <a:bodyPr/>
          <a:lstStyle>
            <a:lvl1pPr>
              <a:lnSpc>
                <a:spcPts val="7545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614834" y="3465571"/>
            <a:ext cx="2967567" cy="2810349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tx1"/>
                </a:solidFill>
              </a:defRPr>
            </a:lvl3pPr>
            <a:lvl4pPr>
              <a:defRPr sz="1300">
                <a:solidFill>
                  <a:schemeClr val="tx1"/>
                </a:solidFill>
              </a:defRPr>
            </a:lvl4pPr>
            <a:lvl5pPr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8987"/>
            <a:fld id="{60A2D9D7-16C3-4BF0-9342-00F6D70FC8A8}" type="slidenum">
              <a:rPr lang="en-GB" smtClean="0">
                <a:solidFill>
                  <a:prstClr val="black"/>
                </a:solidFill>
              </a:rPr>
              <a:pPr defTabSz="1218987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Info on Right -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69357" y="0"/>
            <a:ext cx="3922644" cy="6858000"/>
          </a:xfrm>
          <a:prstGeom prst="rect">
            <a:avLst/>
          </a:prstGeom>
          <a:solidFill>
            <a:srgbClr val="A6CE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318054" y="548795"/>
            <a:ext cx="7794172" cy="572752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5413" y="6276324"/>
            <a:ext cx="7296811" cy="449157"/>
          </a:xfrm>
        </p:spPr>
        <p:txBody>
          <a:bodyPr>
            <a:noAutofit/>
          </a:bodyPr>
          <a:lstStyle>
            <a:lvl1pPr algn="r">
              <a:lnSpc>
                <a:spcPts val="1867"/>
              </a:lnSpc>
              <a:defRPr sz="1100" i="1"/>
            </a:lvl1pPr>
          </a:lstStyle>
          <a:p>
            <a:pPr lvl="0"/>
            <a:r>
              <a:rPr lang="en-US"/>
              <a:t>Source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614729" y="1554541"/>
            <a:ext cx="2967673" cy="1874459"/>
          </a:xfrm>
        </p:spPr>
        <p:txBody>
          <a:bodyPr/>
          <a:lstStyle>
            <a:lvl1pPr>
              <a:lnSpc>
                <a:spcPts val="7545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614834" y="3465571"/>
            <a:ext cx="2967567" cy="2810349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tx1"/>
                </a:solidFill>
              </a:defRPr>
            </a:lvl3pPr>
            <a:lvl4pPr>
              <a:defRPr sz="1300">
                <a:solidFill>
                  <a:schemeClr val="tx1"/>
                </a:solidFill>
              </a:defRPr>
            </a:lvl4pPr>
            <a:lvl5pPr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8987"/>
            <a:fld id="{60A2D9D7-16C3-4BF0-9342-00F6D70FC8A8}" type="slidenum">
              <a:rPr lang="en-GB" smtClean="0">
                <a:solidFill>
                  <a:prstClr val="black"/>
                </a:solidFill>
              </a:rPr>
              <a:pPr defTabSz="1218987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6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Info on Right - L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69357" y="0"/>
            <a:ext cx="3922644" cy="6858000"/>
          </a:xfrm>
          <a:prstGeom prst="rect">
            <a:avLst/>
          </a:prstGeom>
          <a:solidFill>
            <a:srgbClr val="C1B0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318054" y="548795"/>
            <a:ext cx="7794172" cy="572752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5413" y="6276324"/>
            <a:ext cx="7296811" cy="449157"/>
          </a:xfrm>
        </p:spPr>
        <p:txBody>
          <a:bodyPr>
            <a:noAutofit/>
          </a:bodyPr>
          <a:lstStyle>
            <a:lvl1pPr algn="r">
              <a:lnSpc>
                <a:spcPts val="1867"/>
              </a:lnSpc>
              <a:defRPr sz="1100" i="1"/>
            </a:lvl1pPr>
          </a:lstStyle>
          <a:p>
            <a:pPr lvl="0"/>
            <a:r>
              <a:rPr lang="en-US"/>
              <a:t>Source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614729" y="1554541"/>
            <a:ext cx="2967673" cy="1874459"/>
          </a:xfrm>
        </p:spPr>
        <p:txBody>
          <a:bodyPr/>
          <a:lstStyle>
            <a:lvl1pPr>
              <a:lnSpc>
                <a:spcPts val="7545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614834" y="3465571"/>
            <a:ext cx="2967567" cy="2810349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tx1"/>
                </a:solidFill>
              </a:defRPr>
            </a:lvl3pPr>
            <a:lvl4pPr>
              <a:defRPr sz="1300">
                <a:solidFill>
                  <a:schemeClr val="tx1"/>
                </a:solidFill>
              </a:defRPr>
            </a:lvl4pPr>
            <a:lvl5pPr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8987"/>
            <a:fld id="{60A2D9D7-16C3-4BF0-9342-00F6D70FC8A8}" type="slidenum">
              <a:rPr lang="en-GB" smtClean="0">
                <a:solidFill>
                  <a:prstClr val="black"/>
                </a:solidFill>
              </a:rPr>
              <a:pPr defTabSz="1218987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Info on Right - Ligh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69357" y="0"/>
            <a:ext cx="3922644" cy="6858000"/>
          </a:xfrm>
          <a:prstGeom prst="rect">
            <a:avLst/>
          </a:prstGeom>
          <a:solidFill>
            <a:srgbClr val="F0B6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318054" y="548795"/>
            <a:ext cx="7794172" cy="572752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5413" y="6276324"/>
            <a:ext cx="7296811" cy="449157"/>
          </a:xfrm>
        </p:spPr>
        <p:txBody>
          <a:bodyPr>
            <a:noAutofit/>
          </a:bodyPr>
          <a:lstStyle>
            <a:lvl1pPr algn="r">
              <a:lnSpc>
                <a:spcPts val="1867"/>
              </a:lnSpc>
              <a:defRPr sz="1100" i="1"/>
            </a:lvl1pPr>
          </a:lstStyle>
          <a:p>
            <a:pPr lvl="0"/>
            <a:r>
              <a:rPr lang="en-US"/>
              <a:t>Source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614729" y="1554541"/>
            <a:ext cx="2967673" cy="1874459"/>
          </a:xfrm>
        </p:spPr>
        <p:txBody>
          <a:bodyPr/>
          <a:lstStyle>
            <a:lvl1pPr>
              <a:lnSpc>
                <a:spcPts val="7545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614834" y="3465571"/>
            <a:ext cx="2967567" cy="2810349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tx1"/>
                </a:solidFill>
              </a:defRPr>
            </a:lvl3pPr>
            <a:lvl4pPr>
              <a:defRPr sz="1300">
                <a:solidFill>
                  <a:schemeClr val="tx1"/>
                </a:solidFill>
              </a:defRPr>
            </a:lvl4pPr>
            <a:lvl5pPr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8987"/>
            <a:fld id="{60A2D9D7-16C3-4BF0-9342-00F6D70FC8A8}" type="slidenum">
              <a:rPr lang="en-GB" smtClean="0">
                <a:solidFill>
                  <a:prstClr val="black"/>
                </a:solidFill>
              </a:rPr>
              <a:pPr defTabSz="1218987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8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Info on Right - Ligh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69357" y="0"/>
            <a:ext cx="3922644" cy="6858000"/>
          </a:xfrm>
          <a:prstGeom prst="rect">
            <a:avLst/>
          </a:prstGeom>
          <a:solidFill>
            <a:srgbClr val="FFE4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318054" y="548795"/>
            <a:ext cx="7794172" cy="572752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5413" y="6276324"/>
            <a:ext cx="7296811" cy="449157"/>
          </a:xfrm>
        </p:spPr>
        <p:txBody>
          <a:bodyPr>
            <a:noAutofit/>
          </a:bodyPr>
          <a:lstStyle>
            <a:lvl1pPr algn="r">
              <a:lnSpc>
                <a:spcPts val="1867"/>
              </a:lnSpc>
              <a:defRPr sz="1100" i="1"/>
            </a:lvl1pPr>
          </a:lstStyle>
          <a:p>
            <a:pPr lvl="0"/>
            <a:r>
              <a:rPr lang="en-US"/>
              <a:t>Source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614729" y="1554541"/>
            <a:ext cx="2967673" cy="1874459"/>
          </a:xfrm>
        </p:spPr>
        <p:txBody>
          <a:bodyPr/>
          <a:lstStyle>
            <a:lvl1pPr>
              <a:lnSpc>
                <a:spcPts val="7545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614834" y="3465571"/>
            <a:ext cx="2967567" cy="2810349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tx1"/>
                </a:solidFill>
              </a:defRPr>
            </a:lvl3pPr>
            <a:lvl4pPr>
              <a:defRPr sz="1300">
                <a:solidFill>
                  <a:schemeClr val="tx1"/>
                </a:solidFill>
              </a:defRPr>
            </a:lvl4pPr>
            <a:lvl5pPr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284567" y="6386611"/>
            <a:ext cx="251152" cy="252000"/>
          </a:xfrm>
          <a:custGeom>
            <a:avLst/>
            <a:gdLst>
              <a:gd name="T0" fmla="*/ 1495 w 1777"/>
              <a:gd name="T1" fmla="*/ 0 h 1783"/>
              <a:gd name="T2" fmla="*/ 1359 w 1777"/>
              <a:gd name="T3" fmla="*/ 159 h 1783"/>
              <a:gd name="T4" fmla="*/ 1225 w 1777"/>
              <a:gd name="T5" fmla="*/ 0 h 1783"/>
              <a:gd name="T6" fmla="*/ 552 w 1777"/>
              <a:gd name="T7" fmla="*/ 0 h 1783"/>
              <a:gd name="T8" fmla="*/ 418 w 1777"/>
              <a:gd name="T9" fmla="*/ 159 h 1783"/>
              <a:gd name="T10" fmla="*/ 281 w 1777"/>
              <a:gd name="T11" fmla="*/ 0 h 1783"/>
              <a:gd name="T12" fmla="*/ 0 w 1777"/>
              <a:gd name="T13" fmla="*/ 0 h 1783"/>
              <a:gd name="T14" fmla="*/ 0 w 1777"/>
              <a:gd name="T15" fmla="*/ 1783 h 1783"/>
              <a:gd name="T16" fmla="*/ 755 w 1777"/>
              <a:gd name="T17" fmla="*/ 1783 h 1783"/>
              <a:gd name="T18" fmla="*/ 888 w 1777"/>
              <a:gd name="T19" fmla="*/ 1620 h 1783"/>
              <a:gd name="T20" fmla="*/ 1022 w 1777"/>
              <a:gd name="T21" fmla="*/ 1783 h 1783"/>
              <a:gd name="T22" fmla="*/ 1777 w 1777"/>
              <a:gd name="T23" fmla="*/ 1783 h 1783"/>
              <a:gd name="T24" fmla="*/ 1777 w 1777"/>
              <a:gd name="T25" fmla="*/ 0 h 1783"/>
              <a:gd name="T26" fmla="*/ 1495 w 1777"/>
              <a:gd name="T27" fmla="*/ 0 h 1783"/>
              <a:gd name="T28" fmla="*/ 211 w 1777"/>
              <a:gd name="T29" fmla="*/ 1424 h 1783"/>
              <a:gd name="T30" fmla="*/ 374 w 1777"/>
              <a:gd name="T31" fmla="*/ 1290 h 1783"/>
              <a:gd name="T32" fmla="*/ 211 w 1777"/>
              <a:gd name="T33" fmla="*/ 1157 h 1783"/>
              <a:gd name="T34" fmla="*/ 211 w 1777"/>
              <a:gd name="T35" fmla="*/ 211 h 1783"/>
              <a:gd name="T36" fmla="*/ 1566 w 1777"/>
              <a:gd name="T37" fmla="*/ 211 h 1783"/>
              <a:gd name="T38" fmla="*/ 1566 w 1777"/>
              <a:gd name="T39" fmla="*/ 356 h 1783"/>
              <a:gd name="T40" fmla="*/ 1403 w 1777"/>
              <a:gd name="T41" fmla="*/ 489 h 1783"/>
              <a:gd name="T42" fmla="*/ 1566 w 1777"/>
              <a:gd name="T43" fmla="*/ 623 h 1783"/>
              <a:gd name="T44" fmla="*/ 1566 w 1777"/>
              <a:gd name="T45" fmla="*/ 1568 h 1783"/>
              <a:gd name="T46" fmla="*/ 211 w 1777"/>
              <a:gd name="T47" fmla="*/ 1568 h 1783"/>
              <a:gd name="T48" fmla="*/ 211 w 1777"/>
              <a:gd name="T49" fmla="*/ 1424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7" h="1783">
                <a:moveTo>
                  <a:pt x="1495" y="0"/>
                </a:moveTo>
                <a:lnTo>
                  <a:pt x="1359" y="159"/>
                </a:lnTo>
                <a:lnTo>
                  <a:pt x="1225" y="0"/>
                </a:lnTo>
                <a:lnTo>
                  <a:pt x="552" y="0"/>
                </a:lnTo>
                <a:lnTo>
                  <a:pt x="418" y="159"/>
                </a:lnTo>
                <a:lnTo>
                  <a:pt x="281" y="0"/>
                </a:lnTo>
                <a:lnTo>
                  <a:pt x="0" y="0"/>
                </a:lnTo>
                <a:lnTo>
                  <a:pt x="0" y="1783"/>
                </a:lnTo>
                <a:lnTo>
                  <a:pt x="755" y="1783"/>
                </a:lnTo>
                <a:lnTo>
                  <a:pt x="888" y="1620"/>
                </a:lnTo>
                <a:lnTo>
                  <a:pt x="1022" y="1783"/>
                </a:lnTo>
                <a:lnTo>
                  <a:pt x="1777" y="1783"/>
                </a:lnTo>
                <a:lnTo>
                  <a:pt x="1777" y="0"/>
                </a:lnTo>
                <a:lnTo>
                  <a:pt x="1495" y="0"/>
                </a:lnTo>
                <a:close/>
                <a:moveTo>
                  <a:pt x="211" y="1424"/>
                </a:moveTo>
                <a:lnTo>
                  <a:pt x="374" y="1290"/>
                </a:lnTo>
                <a:lnTo>
                  <a:pt x="211" y="1157"/>
                </a:lnTo>
                <a:lnTo>
                  <a:pt x="211" y="211"/>
                </a:lnTo>
                <a:lnTo>
                  <a:pt x="1566" y="211"/>
                </a:lnTo>
                <a:lnTo>
                  <a:pt x="1566" y="356"/>
                </a:lnTo>
                <a:lnTo>
                  <a:pt x="1403" y="489"/>
                </a:lnTo>
                <a:lnTo>
                  <a:pt x="1566" y="623"/>
                </a:lnTo>
                <a:lnTo>
                  <a:pt x="1566" y="1568"/>
                </a:lnTo>
                <a:lnTo>
                  <a:pt x="211" y="1568"/>
                </a:lnTo>
                <a:lnTo>
                  <a:pt x="211" y="1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8987"/>
            <a:fld id="{60A2D9D7-16C3-4BF0-9342-00F6D70FC8A8}" type="slidenum">
              <a:rPr lang="en-GB" smtClean="0">
                <a:solidFill>
                  <a:prstClr val="black"/>
                </a:solidFill>
              </a:rPr>
              <a:pPr defTabSz="1218987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with Black Grid - 7D Title Upper Left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7601" y="1580451"/>
            <a:ext cx="5558400" cy="119662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67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37600" y="244800"/>
            <a:ext cx="11438400" cy="1593600"/>
          </a:xfrm>
        </p:spPr>
        <p:txBody>
          <a:bodyPr/>
          <a:lstStyle>
            <a:lvl1pPr>
              <a:lnSpc>
                <a:spcPct val="100000"/>
              </a:lnSpc>
              <a:spcBef>
                <a:spcPts val="2533"/>
              </a:spcBef>
              <a:defRPr sz="10700" baseline="0"/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744226"/>
      </p:ext>
    </p:extLst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497565" y="1514137"/>
            <a:ext cx="888999" cy="2568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2699">
                <a:solidFill>
                  <a:srgbClr val="000000"/>
                </a:solidFill>
                <a:latin typeface="Always Montefiore"/>
                <a:cs typeface="Always Montefiore"/>
              </a:rPr>
              <a:t>“</a:t>
            </a:r>
          </a:p>
        </p:txBody>
      </p:sp>
      <p:sp>
        <p:nvSpPr>
          <p:cNvPr id="27" name="TextBox 26"/>
          <p:cNvSpPr txBox="1"/>
          <p:nvPr/>
        </p:nvSpPr>
        <p:spPr>
          <a:xfrm rot="10800000">
            <a:off x="5651503" y="2743993"/>
            <a:ext cx="888999" cy="2568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2699">
                <a:solidFill>
                  <a:srgbClr val="000000"/>
                </a:solidFill>
                <a:latin typeface="Always Montefiore"/>
                <a:cs typeface="Always Montefiore"/>
              </a:rPr>
              <a:t>“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5448" y="341926"/>
            <a:ext cx="11461104" cy="6174153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9906198" y="6066202"/>
            <a:ext cx="1928636" cy="473761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9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2385895"/>
            <a:ext cx="12192000" cy="451645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7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3051432"/>
            <a:ext cx="12192001" cy="1529696"/>
          </a:xfrm>
        </p:spPr>
        <p:txBody>
          <a:bodyPr/>
          <a:lstStyle>
            <a:lvl1pPr algn="ctr">
              <a:lnSpc>
                <a:spcPts val="7998"/>
              </a:lnSpc>
              <a:defRPr sz="10000"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33" hasCustomPrompt="1"/>
          </p:nvPr>
        </p:nvSpPr>
        <p:spPr>
          <a:xfrm>
            <a:off x="0" y="3899588"/>
            <a:ext cx="12192000" cy="451645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7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272163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ption 2 - Black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5448" y="341926"/>
            <a:ext cx="11461104" cy="6174153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7565" y="1514137"/>
            <a:ext cx="888999" cy="2568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2699">
                <a:solidFill>
                  <a:prstClr val="white"/>
                </a:solidFill>
                <a:latin typeface="Always Montefiore"/>
                <a:cs typeface="Always Montefiore"/>
              </a:rPr>
              <a:t>“</a:t>
            </a:r>
          </a:p>
        </p:txBody>
      </p:sp>
      <p:sp>
        <p:nvSpPr>
          <p:cNvPr id="27" name="TextBox 26"/>
          <p:cNvSpPr txBox="1"/>
          <p:nvPr/>
        </p:nvSpPr>
        <p:spPr>
          <a:xfrm rot="10800000">
            <a:off x="5651503" y="2743993"/>
            <a:ext cx="888999" cy="2568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2699">
                <a:solidFill>
                  <a:prstClr val="white"/>
                </a:solidFill>
                <a:latin typeface="Always Montefiore"/>
                <a:cs typeface="Always Montefiore"/>
              </a:rPr>
              <a:t>“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9906198" y="6066202"/>
            <a:ext cx="1928636" cy="473761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9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2385895"/>
            <a:ext cx="12192000" cy="451645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7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017570"/>
            <a:ext cx="12192000" cy="1325563"/>
          </a:xfrm>
        </p:spPr>
        <p:txBody>
          <a:bodyPr/>
          <a:lstStyle>
            <a:lvl1pPr algn="ctr">
              <a:lnSpc>
                <a:spcPts val="7998"/>
              </a:lnSpc>
              <a:defRPr sz="10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33" hasCustomPrompt="1"/>
          </p:nvPr>
        </p:nvSpPr>
        <p:spPr>
          <a:xfrm>
            <a:off x="0" y="3899588"/>
            <a:ext cx="12192000" cy="451645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7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236847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ption 2 - Rich Blue">
    <p:bg>
      <p:bgPr>
        <a:solidFill>
          <a:srgbClr val="2DA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5448" y="341926"/>
            <a:ext cx="11461104" cy="6174153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7565" y="1514137"/>
            <a:ext cx="888999" cy="2568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2699">
                <a:solidFill>
                  <a:prstClr val="white"/>
                </a:solidFill>
                <a:latin typeface="Always Montefiore"/>
                <a:cs typeface="Always Montefiore"/>
              </a:rPr>
              <a:t>“</a:t>
            </a:r>
          </a:p>
        </p:txBody>
      </p:sp>
      <p:sp>
        <p:nvSpPr>
          <p:cNvPr id="27" name="TextBox 26"/>
          <p:cNvSpPr txBox="1"/>
          <p:nvPr/>
        </p:nvSpPr>
        <p:spPr>
          <a:xfrm rot="10800000">
            <a:off x="5651503" y="2743993"/>
            <a:ext cx="888999" cy="2568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2699">
                <a:solidFill>
                  <a:prstClr val="white"/>
                </a:solidFill>
                <a:latin typeface="Always Montefiore"/>
                <a:cs typeface="Always Montefiore"/>
              </a:rPr>
              <a:t>“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9906198" y="6066202"/>
            <a:ext cx="1928636" cy="473761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9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2385895"/>
            <a:ext cx="12192000" cy="451645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7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017570"/>
            <a:ext cx="12192000" cy="1325563"/>
          </a:xfrm>
        </p:spPr>
        <p:txBody>
          <a:bodyPr/>
          <a:lstStyle>
            <a:lvl1pPr algn="ctr">
              <a:lnSpc>
                <a:spcPts val="7998"/>
              </a:lnSpc>
              <a:defRPr sz="10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33" hasCustomPrompt="1"/>
          </p:nvPr>
        </p:nvSpPr>
        <p:spPr>
          <a:xfrm>
            <a:off x="0" y="3899588"/>
            <a:ext cx="12192000" cy="451645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7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291816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ption 2 - Rich Green">
    <p:bg>
      <p:bgPr>
        <a:solidFill>
          <a:srgbClr val="65B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5448" y="341926"/>
            <a:ext cx="11461104" cy="6174153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7565" y="1514137"/>
            <a:ext cx="888999" cy="2568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2699">
                <a:solidFill>
                  <a:prstClr val="white"/>
                </a:solidFill>
                <a:latin typeface="Always Montefiore"/>
                <a:cs typeface="Always Montefiore"/>
              </a:rPr>
              <a:t>“</a:t>
            </a:r>
          </a:p>
        </p:txBody>
      </p:sp>
      <p:sp>
        <p:nvSpPr>
          <p:cNvPr id="27" name="TextBox 26"/>
          <p:cNvSpPr txBox="1"/>
          <p:nvPr/>
        </p:nvSpPr>
        <p:spPr>
          <a:xfrm rot="10800000">
            <a:off x="5651503" y="2743993"/>
            <a:ext cx="888999" cy="2568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2699">
                <a:solidFill>
                  <a:prstClr val="white"/>
                </a:solidFill>
                <a:latin typeface="Always Montefiore"/>
                <a:cs typeface="Always Montefiore"/>
              </a:rPr>
              <a:t>“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9906198" y="6066202"/>
            <a:ext cx="1928636" cy="473761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9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2385895"/>
            <a:ext cx="12192000" cy="451645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7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017570"/>
            <a:ext cx="12192000" cy="1325563"/>
          </a:xfrm>
        </p:spPr>
        <p:txBody>
          <a:bodyPr/>
          <a:lstStyle>
            <a:lvl1pPr algn="ctr">
              <a:lnSpc>
                <a:spcPts val="7998"/>
              </a:lnSpc>
              <a:defRPr sz="10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33" hasCustomPrompt="1"/>
          </p:nvPr>
        </p:nvSpPr>
        <p:spPr>
          <a:xfrm>
            <a:off x="0" y="3899588"/>
            <a:ext cx="12192000" cy="451645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7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298169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ption 2 - Rich Purple">
    <p:bg>
      <p:bgPr>
        <a:solidFill>
          <a:srgbClr val="6F4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5448" y="341926"/>
            <a:ext cx="11461104" cy="6174153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7565" y="1514137"/>
            <a:ext cx="888999" cy="2568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2699">
                <a:solidFill>
                  <a:prstClr val="white"/>
                </a:solidFill>
                <a:latin typeface="Always Montefiore"/>
                <a:cs typeface="Always Montefiore"/>
              </a:rPr>
              <a:t>“</a:t>
            </a:r>
          </a:p>
        </p:txBody>
      </p:sp>
      <p:sp>
        <p:nvSpPr>
          <p:cNvPr id="27" name="TextBox 26"/>
          <p:cNvSpPr txBox="1"/>
          <p:nvPr/>
        </p:nvSpPr>
        <p:spPr>
          <a:xfrm rot="10800000">
            <a:off x="5651503" y="2743993"/>
            <a:ext cx="888999" cy="2568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2699">
                <a:solidFill>
                  <a:prstClr val="white"/>
                </a:solidFill>
                <a:latin typeface="Always Montefiore"/>
                <a:cs typeface="Always Montefiore"/>
              </a:rPr>
              <a:t>“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9906198" y="6066202"/>
            <a:ext cx="1928636" cy="473761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9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2385895"/>
            <a:ext cx="12192000" cy="451645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7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017570"/>
            <a:ext cx="12192000" cy="1325563"/>
          </a:xfrm>
        </p:spPr>
        <p:txBody>
          <a:bodyPr/>
          <a:lstStyle>
            <a:lvl1pPr algn="ctr">
              <a:lnSpc>
                <a:spcPts val="7998"/>
              </a:lnSpc>
              <a:defRPr sz="10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33" hasCustomPrompt="1"/>
          </p:nvPr>
        </p:nvSpPr>
        <p:spPr>
          <a:xfrm>
            <a:off x="0" y="3899588"/>
            <a:ext cx="12192000" cy="451645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7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287437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ption 2 - Rich Red">
    <p:bg>
      <p:bgPr>
        <a:solidFill>
          <a:srgbClr val="E81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5448" y="341926"/>
            <a:ext cx="11461104" cy="6174153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7565" y="955940"/>
            <a:ext cx="888999" cy="2568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2699">
                <a:solidFill>
                  <a:prstClr val="white"/>
                </a:solidFill>
                <a:latin typeface="Always Montefiore"/>
                <a:cs typeface="Always Montefiore"/>
              </a:rPr>
              <a:t>“</a:t>
            </a:r>
          </a:p>
        </p:txBody>
      </p:sp>
      <p:sp>
        <p:nvSpPr>
          <p:cNvPr id="27" name="TextBox 26"/>
          <p:cNvSpPr txBox="1"/>
          <p:nvPr/>
        </p:nvSpPr>
        <p:spPr>
          <a:xfrm rot="10800000">
            <a:off x="5651503" y="3402642"/>
            <a:ext cx="888999" cy="2568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2699">
                <a:solidFill>
                  <a:prstClr val="white"/>
                </a:solidFill>
                <a:latin typeface="Always Montefiore"/>
                <a:cs typeface="Always Montefiore"/>
              </a:rPr>
              <a:t>“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5045478" y="5105595"/>
            <a:ext cx="1928636" cy="473761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19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2385895"/>
            <a:ext cx="12192000" cy="451645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7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017570"/>
            <a:ext cx="12192000" cy="1325563"/>
          </a:xfrm>
        </p:spPr>
        <p:txBody>
          <a:bodyPr/>
          <a:lstStyle>
            <a:lvl1pPr algn="ctr">
              <a:lnSpc>
                <a:spcPts val="7998"/>
              </a:lnSpc>
              <a:defRPr sz="10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33" hasCustomPrompt="1"/>
          </p:nvPr>
        </p:nvSpPr>
        <p:spPr>
          <a:xfrm>
            <a:off x="0" y="3899588"/>
            <a:ext cx="12192000" cy="451645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7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262607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ption 2 - Rich Orange">
    <p:bg>
      <p:bgPr>
        <a:solidFill>
          <a:srgbClr val="EE75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5448" y="341926"/>
            <a:ext cx="11461104" cy="6174153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7565" y="1514137"/>
            <a:ext cx="888999" cy="2568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2699">
                <a:solidFill>
                  <a:prstClr val="white"/>
                </a:solidFill>
                <a:latin typeface="Always Montefiore"/>
                <a:cs typeface="Always Montefiore"/>
              </a:rPr>
              <a:t>“</a:t>
            </a:r>
          </a:p>
        </p:txBody>
      </p:sp>
      <p:sp>
        <p:nvSpPr>
          <p:cNvPr id="27" name="TextBox 26"/>
          <p:cNvSpPr txBox="1"/>
          <p:nvPr/>
        </p:nvSpPr>
        <p:spPr>
          <a:xfrm rot="10800000">
            <a:off x="5651503" y="2743993"/>
            <a:ext cx="888999" cy="2568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2699">
                <a:solidFill>
                  <a:prstClr val="white"/>
                </a:solidFill>
                <a:latin typeface="Always Montefiore"/>
                <a:cs typeface="Always Montefiore"/>
              </a:rPr>
              <a:t>“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9906198" y="6066202"/>
            <a:ext cx="1928636" cy="473761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9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2385895"/>
            <a:ext cx="12192000" cy="451645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7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017570"/>
            <a:ext cx="12192000" cy="1325563"/>
          </a:xfrm>
        </p:spPr>
        <p:txBody>
          <a:bodyPr/>
          <a:lstStyle>
            <a:lvl1pPr algn="ctr">
              <a:lnSpc>
                <a:spcPts val="7998"/>
              </a:lnSpc>
              <a:defRPr sz="10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33" hasCustomPrompt="1"/>
          </p:nvPr>
        </p:nvSpPr>
        <p:spPr>
          <a:xfrm>
            <a:off x="0" y="3899588"/>
            <a:ext cx="12192000" cy="451645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700" cap="all" baseline="0">
                <a:solidFill>
                  <a:schemeClr val="bg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87601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ption 2 - Light Blue">
    <p:bg>
      <p:bgPr>
        <a:solidFill>
          <a:srgbClr val="97D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5448" y="341926"/>
            <a:ext cx="11461104" cy="6174153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7565" y="1514137"/>
            <a:ext cx="888999" cy="2568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2699">
                <a:solidFill>
                  <a:prstClr val="black"/>
                </a:solidFill>
                <a:latin typeface="Always Montefiore"/>
                <a:cs typeface="Always Montefiore"/>
              </a:rPr>
              <a:t>“</a:t>
            </a:r>
          </a:p>
        </p:txBody>
      </p:sp>
      <p:sp>
        <p:nvSpPr>
          <p:cNvPr id="27" name="TextBox 26"/>
          <p:cNvSpPr txBox="1"/>
          <p:nvPr/>
        </p:nvSpPr>
        <p:spPr>
          <a:xfrm rot="10800000">
            <a:off x="5651503" y="2743993"/>
            <a:ext cx="888999" cy="2568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2699">
                <a:solidFill>
                  <a:prstClr val="black"/>
                </a:solidFill>
                <a:latin typeface="Always Montefiore"/>
                <a:cs typeface="Always Montefiore"/>
              </a:rPr>
              <a:t>“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9906198" y="6066202"/>
            <a:ext cx="1928636" cy="473761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9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2385895"/>
            <a:ext cx="12192000" cy="451645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7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017570"/>
            <a:ext cx="12192000" cy="1325563"/>
          </a:xfrm>
        </p:spPr>
        <p:txBody>
          <a:bodyPr/>
          <a:lstStyle>
            <a:lvl1pPr algn="ctr">
              <a:lnSpc>
                <a:spcPts val="7998"/>
              </a:lnSpc>
              <a:defRPr sz="10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33" hasCustomPrompt="1"/>
          </p:nvPr>
        </p:nvSpPr>
        <p:spPr>
          <a:xfrm>
            <a:off x="0" y="3899588"/>
            <a:ext cx="12192000" cy="451645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7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389272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ption 2 - Light Green">
    <p:bg>
      <p:bgPr>
        <a:solidFill>
          <a:srgbClr val="A6CE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5448" y="341926"/>
            <a:ext cx="11461104" cy="6174153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7565" y="1514137"/>
            <a:ext cx="888999" cy="2568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2699">
                <a:solidFill>
                  <a:prstClr val="black"/>
                </a:solidFill>
                <a:latin typeface="Always Montefiore"/>
                <a:cs typeface="Always Montefiore"/>
              </a:rPr>
              <a:t>“</a:t>
            </a:r>
          </a:p>
        </p:txBody>
      </p:sp>
      <p:sp>
        <p:nvSpPr>
          <p:cNvPr id="27" name="TextBox 26"/>
          <p:cNvSpPr txBox="1"/>
          <p:nvPr/>
        </p:nvSpPr>
        <p:spPr>
          <a:xfrm rot="10800000">
            <a:off x="5651503" y="2743993"/>
            <a:ext cx="888999" cy="2568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2699">
                <a:solidFill>
                  <a:prstClr val="black"/>
                </a:solidFill>
                <a:latin typeface="Always Montefiore"/>
                <a:cs typeface="Always Montefiore"/>
              </a:rPr>
              <a:t>“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9906198" y="6066202"/>
            <a:ext cx="1928636" cy="473761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9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2385895"/>
            <a:ext cx="12192000" cy="451645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7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017570"/>
            <a:ext cx="12192000" cy="1325563"/>
          </a:xfrm>
        </p:spPr>
        <p:txBody>
          <a:bodyPr/>
          <a:lstStyle>
            <a:lvl1pPr algn="ctr">
              <a:lnSpc>
                <a:spcPts val="7998"/>
              </a:lnSpc>
              <a:defRPr sz="10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33" hasCustomPrompt="1"/>
          </p:nvPr>
        </p:nvSpPr>
        <p:spPr>
          <a:xfrm>
            <a:off x="0" y="3899588"/>
            <a:ext cx="12192000" cy="451645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7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192748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ption 2 - Light Purple">
    <p:bg>
      <p:bgPr>
        <a:solidFill>
          <a:srgbClr val="C1B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5448" y="341926"/>
            <a:ext cx="11461104" cy="6174153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7565" y="1514137"/>
            <a:ext cx="888999" cy="2568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2699">
                <a:solidFill>
                  <a:prstClr val="black"/>
                </a:solidFill>
                <a:latin typeface="Always Montefiore"/>
                <a:cs typeface="Always Montefiore"/>
              </a:rPr>
              <a:t>“</a:t>
            </a:r>
          </a:p>
        </p:txBody>
      </p:sp>
      <p:sp>
        <p:nvSpPr>
          <p:cNvPr id="27" name="TextBox 26"/>
          <p:cNvSpPr txBox="1"/>
          <p:nvPr/>
        </p:nvSpPr>
        <p:spPr>
          <a:xfrm rot="10800000">
            <a:off x="5651503" y="2743993"/>
            <a:ext cx="888999" cy="2568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2699">
                <a:solidFill>
                  <a:prstClr val="black"/>
                </a:solidFill>
                <a:latin typeface="Always Montefiore"/>
                <a:cs typeface="Always Montefiore"/>
              </a:rPr>
              <a:t>“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9906198" y="6066202"/>
            <a:ext cx="1928636" cy="473761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9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2385895"/>
            <a:ext cx="12192000" cy="451645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7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017570"/>
            <a:ext cx="12192000" cy="1325563"/>
          </a:xfrm>
        </p:spPr>
        <p:txBody>
          <a:bodyPr/>
          <a:lstStyle>
            <a:lvl1pPr algn="ctr">
              <a:lnSpc>
                <a:spcPts val="7998"/>
              </a:lnSpc>
              <a:defRPr sz="10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33" hasCustomPrompt="1"/>
          </p:nvPr>
        </p:nvSpPr>
        <p:spPr>
          <a:xfrm>
            <a:off x="0" y="3899588"/>
            <a:ext cx="12192000" cy="451645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700" cap="all" baseline="0">
                <a:solidFill>
                  <a:schemeClr val="tx1"/>
                </a:solidFill>
                <a:latin typeface="Always Montefiore Light" charset="0"/>
                <a:ea typeface="Always Montefiore Light" charset="0"/>
                <a:cs typeface="Always Montefiore Light" charset="0"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292978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29.xml"/><Relationship Id="rId42" Type="http://schemas.openxmlformats.org/officeDocument/2006/relationships/slideLayout" Target="../slideLayouts/slideLayout50.xml"/><Relationship Id="rId47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71.xml"/><Relationship Id="rId68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92.xml"/><Relationship Id="rId89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19.xml"/><Relationship Id="rId32" Type="http://schemas.openxmlformats.org/officeDocument/2006/relationships/slideLayout" Target="../slideLayouts/slideLayout40.xml"/><Relationship Id="rId37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61.xml"/><Relationship Id="rId58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82.xml"/><Relationship Id="rId79" Type="http://schemas.openxmlformats.org/officeDocument/2006/relationships/slideLayout" Target="../slideLayouts/slideLayout87.xml"/><Relationship Id="rId5" Type="http://schemas.openxmlformats.org/officeDocument/2006/relationships/slideLayout" Target="../slideLayouts/slideLayout13.xml"/><Relationship Id="rId90" Type="http://schemas.openxmlformats.org/officeDocument/2006/relationships/slideLayout" Target="../slideLayouts/slideLayout98.xml"/><Relationship Id="rId95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51.xml"/><Relationship Id="rId48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72.xml"/><Relationship Id="rId69" Type="http://schemas.openxmlformats.org/officeDocument/2006/relationships/slideLayout" Target="../slideLayouts/slideLayout77.xml"/><Relationship Id="rId80" Type="http://schemas.openxmlformats.org/officeDocument/2006/relationships/slideLayout" Target="../slideLayouts/slideLayout88.xml"/><Relationship Id="rId85" Type="http://schemas.openxmlformats.org/officeDocument/2006/relationships/slideLayout" Target="../slideLayouts/slideLayout93.xml"/><Relationship Id="rId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41.xml"/><Relationship Id="rId38" Type="http://schemas.openxmlformats.org/officeDocument/2006/relationships/slideLayout" Target="../slideLayouts/slideLayout46.xml"/><Relationship Id="rId46" Type="http://schemas.openxmlformats.org/officeDocument/2006/relationships/slideLayout" Target="../slideLayouts/slideLayout54.xml"/><Relationship Id="rId59" Type="http://schemas.openxmlformats.org/officeDocument/2006/relationships/slideLayout" Target="../slideLayouts/slideLayout67.xml"/><Relationship Id="rId67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28.xml"/><Relationship Id="rId41" Type="http://schemas.openxmlformats.org/officeDocument/2006/relationships/slideLayout" Target="../slideLayouts/slideLayout49.xml"/><Relationship Id="rId54" Type="http://schemas.openxmlformats.org/officeDocument/2006/relationships/slideLayout" Target="../slideLayouts/slideLayout62.xml"/><Relationship Id="rId62" Type="http://schemas.openxmlformats.org/officeDocument/2006/relationships/slideLayout" Target="../slideLayouts/slideLayout70.xml"/><Relationship Id="rId70" Type="http://schemas.openxmlformats.org/officeDocument/2006/relationships/slideLayout" Target="../slideLayouts/slideLayout78.xml"/><Relationship Id="rId75" Type="http://schemas.openxmlformats.org/officeDocument/2006/relationships/slideLayout" Target="../slideLayouts/slideLayout83.xml"/><Relationship Id="rId83" Type="http://schemas.openxmlformats.org/officeDocument/2006/relationships/slideLayout" Target="../slideLayouts/slideLayout91.xml"/><Relationship Id="rId88" Type="http://schemas.openxmlformats.org/officeDocument/2006/relationships/slideLayout" Target="../slideLayouts/slideLayout96.xml"/><Relationship Id="rId91" Type="http://schemas.openxmlformats.org/officeDocument/2006/relationships/slideLayout" Target="../slideLayouts/slideLayout99.xml"/><Relationship Id="rId9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44.xml"/><Relationship Id="rId49" Type="http://schemas.openxmlformats.org/officeDocument/2006/relationships/slideLayout" Target="../slideLayouts/slideLayout57.xml"/><Relationship Id="rId57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18.xml"/><Relationship Id="rId31" Type="http://schemas.openxmlformats.org/officeDocument/2006/relationships/slideLayout" Target="../slideLayouts/slideLayout39.xml"/><Relationship Id="rId44" Type="http://schemas.openxmlformats.org/officeDocument/2006/relationships/slideLayout" Target="../slideLayouts/slideLayout52.xml"/><Relationship Id="rId52" Type="http://schemas.openxmlformats.org/officeDocument/2006/relationships/slideLayout" Target="../slideLayouts/slideLayout60.xml"/><Relationship Id="rId60" Type="http://schemas.openxmlformats.org/officeDocument/2006/relationships/slideLayout" Target="../slideLayouts/slideLayout68.xml"/><Relationship Id="rId65" Type="http://schemas.openxmlformats.org/officeDocument/2006/relationships/slideLayout" Target="../slideLayouts/slideLayout73.xml"/><Relationship Id="rId73" Type="http://schemas.openxmlformats.org/officeDocument/2006/relationships/slideLayout" Target="../slideLayouts/slideLayout81.xml"/><Relationship Id="rId78" Type="http://schemas.openxmlformats.org/officeDocument/2006/relationships/slideLayout" Target="../slideLayouts/slideLayout86.xml"/><Relationship Id="rId81" Type="http://schemas.openxmlformats.org/officeDocument/2006/relationships/slideLayout" Target="../slideLayouts/slideLayout89.xml"/><Relationship Id="rId86" Type="http://schemas.openxmlformats.org/officeDocument/2006/relationships/slideLayout" Target="../slideLayouts/slideLayout94.xml"/><Relationship Id="rId94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42.xml"/><Relationship Id="rId50" Type="http://schemas.openxmlformats.org/officeDocument/2006/relationships/slideLayout" Target="../slideLayouts/slideLayout58.xml"/><Relationship Id="rId55" Type="http://schemas.openxmlformats.org/officeDocument/2006/relationships/slideLayout" Target="../slideLayouts/slideLayout63.xml"/><Relationship Id="rId76" Type="http://schemas.openxmlformats.org/officeDocument/2006/relationships/slideLayout" Target="../slideLayouts/slideLayout84.xml"/><Relationship Id="rId97" Type="http://schemas.openxmlformats.org/officeDocument/2006/relationships/theme" Target="../theme/theme3.xml"/><Relationship Id="rId7" Type="http://schemas.openxmlformats.org/officeDocument/2006/relationships/slideLayout" Target="../slideLayouts/slideLayout15.xml"/><Relationship Id="rId71" Type="http://schemas.openxmlformats.org/officeDocument/2006/relationships/slideLayout" Target="../slideLayouts/slideLayout79.xml"/><Relationship Id="rId9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.xml"/><Relationship Id="rId29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32.xml"/><Relationship Id="rId40" Type="http://schemas.openxmlformats.org/officeDocument/2006/relationships/slideLayout" Target="../slideLayouts/slideLayout48.xml"/><Relationship Id="rId45" Type="http://schemas.openxmlformats.org/officeDocument/2006/relationships/slideLayout" Target="../slideLayouts/slideLayout53.xml"/><Relationship Id="rId66" Type="http://schemas.openxmlformats.org/officeDocument/2006/relationships/slideLayout" Target="../slideLayouts/slideLayout74.xml"/><Relationship Id="rId87" Type="http://schemas.openxmlformats.org/officeDocument/2006/relationships/slideLayout" Target="../slideLayouts/slideLayout95.xml"/><Relationship Id="rId61" Type="http://schemas.openxmlformats.org/officeDocument/2006/relationships/slideLayout" Target="../slideLayouts/slideLayout69.xml"/><Relationship Id="rId82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2.xml"/><Relationship Id="rId30" Type="http://schemas.openxmlformats.org/officeDocument/2006/relationships/slideLayout" Target="../slideLayouts/slideLayout38.xml"/><Relationship Id="rId35" Type="http://schemas.openxmlformats.org/officeDocument/2006/relationships/slideLayout" Target="../slideLayouts/slideLayout43.xml"/><Relationship Id="rId56" Type="http://schemas.openxmlformats.org/officeDocument/2006/relationships/slideLayout" Target="../slideLayouts/slideLayout64.xml"/><Relationship Id="rId7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16.xml"/><Relationship Id="rId51" Type="http://schemas.openxmlformats.org/officeDocument/2006/relationships/slideLayout" Target="../slideLayouts/slideLayout59.xml"/><Relationship Id="rId72" Type="http://schemas.openxmlformats.org/officeDocument/2006/relationships/slideLayout" Target="../slideLayouts/slideLayout80.xml"/><Relationship Id="rId93" Type="http://schemas.openxmlformats.org/officeDocument/2006/relationships/slideLayout" Target="../slideLayouts/slideLayout10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74171D-7E89-7CE1-BBD6-0783CB953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6D822-2F93-189B-795B-9A1125499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7700F-E443-0832-40F3-AE3BCA005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EDE0DA-96CD-425C-B3FC-1C39F73418C2}" type="datetimeFigureOut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9058D-99FE-842E-4BAB-8A795A8E6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B7A21-925C-81C9-06AE-1554B188E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ED2A76-A542-4C21-81BC-4C94418A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4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74171D-7E89-7CE1-BBD6-0783CB953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6D822-2F93-189B-795B-9A1125499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7700F-E443-0832-40F3-AE3BCA005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EDE0DA-96CD-425C-B3FC-1C39F73418C2}" type="datetimeFigureOut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9058D-99FE-842E-4BAB-8A795A8E6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B7A21-925C-81C9-06AE-1554B188E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ED2A76-A542-4C21-81BC-4C94418A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6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7600" y="365125"/>
            <a:ext cx="111168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00" y="1825625"/>
            <a:ext cx="11116800" cy="4351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0026" y="6430999"/>
            <a:ext cx="2724149" cy="25739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E96908D-84C7-4B1D-A278-143BD61E3853}" type="datetimeFigureOut">
              <a:rPr lang="en-US" smtClean="0">
                <a:solidFill>
                  <a:prstClr val="black"/>
                </a:solidFill>
              </a:rPr>
              <a:pPr/>
              <a:t>8/26/24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5415" y="6430999"/>
            <a:ext cx="6618287" cy="25739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0502" y="6430999"/>
            <a:ext cx="723900" cy="25739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FBC0D1C-19EF-47D3-B1EA-EB93E9D9FD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862" r:id="rId9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59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217" rtl="0" eaLnBrk="1" latinLnBrk="0" hangingPunct="1">
        <a:lnSpc>
          <a:spcPct val="110000"/>
        </a:lnSpc>
        <a:spcBef>
          <a:spcPts val="0"/>
        </a:spcBef>
        <a:spcAft>
          <a:spcPts val="1600"/>
        </a:spcAft>
        <a:buFont typeface="Arial" panose="020B0604020202020204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237019" indent="-237019" algn="l" defTabSz="914217" rtl="0" eaLnBrk="1" latinLnBrk="0" hangingPunct="1">
        <a:lnSpc>
          <a:spcPct val="11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+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71923" indent="-234905" algn="l" defTabSz="914217" rtl="0" eaLnBrk="1" latinLnBrk="0" hangingPunct="1">
        <a:lnSpc>
          <a:spcPct val="11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+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721641" indent="-249716" algn="l" defTabSz="914217" rtl="0" eaLnBrk="1" latinLnBrk="0" hangingPunct="1">
        <a:lnSpc>
          <a:spcPct val="11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+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958659" indent="-237019" algn="l" defTabSz="914217" rtl="0" eaLnBrk="1" latinLnBrk="0" hangingPunct="1">
        <a:lnSpc>
          <a:spcPct val="11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+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74171D-7E89-7CE1-BBD6-0783CB953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6D822-2F93-189B-795B-9A1125499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7700F-E443-0832-40F3-AE3BCA005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EDE0DA-96CD-425C-B3FC-1C39F73418C2}" type="datetimeFigureOut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9058D-99FE-842E-4BAB-8A795A8E6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B7A21-925C-81C9-06AE-1554B188E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ED2A76-A542-4C21-81BC-4C94418A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youtube.com/watch?v=yOy9wkTqOCc" TargetMode="External"/><Relationship Id="rId18" Type="http://schemas.openxmlformats.org/officeDocument/2006/relationships/image" Target="../media/image31.jpeg"/><Relationship Id="rId26" Type="http://schemas.openxmlformats.org/officeDocument/2006/relationships/image" Target="../media/image35.png"/><Relationship Id="rId3" Type="http://schemas.openxmlformats.org/officeDocument/2006/relationships/image" Target="../media/image23.png"/><Relationship Id="rId21" Type="http://schemas.openxmlformats.org/officeDocument/2006/relationships/hyperlink" Target="https://www.adforum.com/creative-work/ad/player/34698187/aldidas/aldi" TargetMode="External"/><Relationship Id="rId34" Type="http://schemas.openxmlformats.org/officeDocument/2006/relationships/image" Target="../media/image39.jpeg"/><Relationship Id="rId7" Type="http://schemas.openxmlformats.org/officeDocument/2006/relationships/hyperlink" Target="https://clios.com/awards/winner/creative-commerce/walmart/romcommerce-514369" TargetMode="External"/><Relationship Id="rId12" Type="http://schemas.openxmlformats.org/officeDocument/2006/relationships/image" Target="../media/image28.jpeg"/><Relationship Id="rId17" Type="http://schemas.openxmlformats.org/officeDocument/2006/relationships/hyperlink" Target="https://clios.com/awards/winner/public-relations/taco-bell/freeing-taco-t-day-514636" TargetMode="External"/><Relationship Id="rId25" Type="http://schemas.openxmlformats.org/officeDocument/2006/relationships/hyperlink" Target="https://www.youtube.com/watch?v=3M_htJ6lZ04" TargetMode="External"/><Relationship Id="rId33" Type="http://schemas.openxmlformats.org/officeDocument/2006/relationships/hyperlink" Target="https://www.youtube.com/watch?v=LgN5vO9lcHw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jpeg"/><Relationship Id="rId20" Type="http://schemas.openxmlformats.org/officeDocument/2006/relationships/image" Target="../media/image32.jpeg"/><Relationship Id="rId29" Type="http://schemas.openxmlformats.org/officeDocument/2006/relationships/hyperlink" Target="https://www.adsoftheworld.com/campaigns/generations-2dd54b08-4440-4eb2-83d6-22675d865e24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11" Type="http://schemas.openxmlformats.org/officeDocument/2006/relationships/hyperlink" Target="https://www.youtube.com/watch?v=yIARSyYZt3A" TargetMode="External"/><Relationship Id="rId24" Type="http://schemas.openxmlformats.org/officeDocument/2006/relationships/image" Target="../media/image34.jpeg"/><Relationship Id="rId32" Type="http://schemas.openxmlformats.org/officeDocument/2006/relationships/image" Target="../media/image38.jpeg"/><Relationship Id="rId5" Type="http://schemas.openxmlformats.org/officeDocument/2006/relationships/hyperlink" Target="https://www.youtube.com/watch?v=GW0b7ArgazQ" TargetMode="External"/><Relationship Id="rId15" Type="http://schemas.openxmlformats.org/officeDocument/2006/relationships/hyperlink" Target="https://www.youtube.com/watch?v=v9zuanOf8u0" TargetMode="External"/><Relationship Id="rId23" Type="http://schemas.openxmlformats.org/officeDocument/2006/relationships/hyperlink" Target="https://www.youtube.com/watch?v=6A9zZpEzJi0" TargetMode="External"/><Relationship Id="rId28" Type="http://schemas.openxmlformats.org/officeDocument/2006/relationships/image" Target="../media/image36.jpeg"/><Relationship Id="rId10" Type="http://schemas.openxmlformats.org/officeDocument/2006/relationships/image" Target="../media/image27.png"/><Relationship Id="rId19" Type="http://schemas.openxmlformats.org/officeDocument/2006/relationships/hyperlink" Target="https://www.youtube.com/watch?v=Q2-OVipoKNM" TargetMode="External"/><Relationship Id="rId31" Type="http://schemas.openxmlformats.org/officeDocument/2006/relationships/hyperlink" Target="https://www.youtube.com/watch?v=BL1zRhmDcVM" TargetMode="External"/><Relationship Id="rId4" Type="http://schemas.openxmlformats.org/officeDocument/2006/relationships/image" Target="../media/image24.svg"/><Relationship Id="rId9" Type="http://schemas.openxmlformats.org/officeDocument/2006/relationships/hyperlink" Target="https://www.youtube.com/watch?v=elq83mERXv0" TargetMode="External"/><Relationship Id="rId14" Type="http://schemas.openxmlformats.org/officeDocument/2006/relationships/image" Target="../media/image29.jpeg"/><Relationship Id="rId22" Type="http://schemas.openxmlformats.org/officeDocument/2006/relationships/image" Target="../media/image33.png"/><Relationship Id="rId27" Type="http://schemas.openxmlformats.org/officeDocument/2006/relationships/hyperlink" Target="https://www.youtube.com/watch?v=DeijPwBIyK0" TargetMode="External"/><Relationship Id="rId30" Type="http://schemas.openxmlformats.org/officeDocument/2006/relationships/image" Target="../media/image37.jpeg"/><Relationship Id="rId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73CF84-BB78-503B-439E-DB96033C4E52}"/>
              </a:ext>
            </a:extLst>
          </p:cNvPr>
          <p:cNvSpPr/>
          <p:nvPr/>
        </p:nvSpPr>
        <p:spPr>
          <a:xfrm>
            <a:off x="699307" y="3370637"/>
            <a:ext cx="2154425" cy="10341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88DE61B-06CC-3740-912E-286B7881D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8286" y="-870029"/>
            <a:ext cx="2387427" cy="6858000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C7980E23-BB76-31C6-D586-B12710287E2C}"/>
              </a:ext>
            </a:extLst>
          </p:cNvPr>
          <p:cNvGrpSpPr/>
          <p:nvPr/>
        </p:nvGrpSpPr>
        <p:grpSpPr>
          <a:xfrm>
            <a:off x="4880823" y="294805"/>
            <a:ext cx="6686256" cy="6563195"/>
            <a:chOff x="1117641" y="1195163"/>
            <a:chExt cx="6117348" cy="6004757"/>
          </a:xfrm>
          <a:effectLst>
            <a:outerShdw blurRad="203200" dist="165100" dir="2160000" algn="l" rotWithShape="0">
              <a:schemeClr val="tx2"/>
            </a:outerShdw>
          </a:effectLst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C91DA8F-3555-454C-E64F-0F6638FECD4F}"/>
                </a:ext>
              </a:extLst>
            </p:cNvPr>
            <p:cNvSpPr/>
            <p:nvPr/>
          </p:nvSpPr>
          <p:spPr>
            <a:xfrm rot="10800000">
              <a:off x="1117641" y="1195163"/>
              <a:ext cx="6117348" cy="6004757"/>
            </a:xfrm>
            <a:prstGeom prst="roundRect">
              <a:avLst>
                <a:gd name="adj" fmla="val 6457"/>
              </a:avLst>
            </a:prstGeom>
            <a:gradFill flip="none" rotWithShape="1">
              <a:gsLst>
                <a:gs pos="5000">
                  <a:srgbClr val="4CFB76"/>
                </a:gs>
                <a:gs pos="63000">
                  <a:srgbClr val="CAC3BD"/>
                </a:gs>
              </a:gsLst>
              <a:lin ang="16200000" scaled="1"/>
              <a:tileRect/>
            </a:gra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CBE3D82-9A58-5F97-E835-D5A783CA14DC}"/>
                </a:ext>
              </a:extLst>
            </p:cNvPr>
            <p:cNvGrpSpPr/>
            <p:nvPr/>
          </p:nvGrpSpPr>
          <p:grpSpPr>
            <a:xfrm>
              <a:off x="1276923" y="1380126"/>
              <a:ext cx="5776355" cy="5675763"/>
              <a:chOff x="4723971" y="-1560956"/>
              <a:chExt cx="7224608" cy="7098796"/>
            </a:xfrm>
          </p:grpSpPr>
          <p:pic>
            <p:nvPicPr>
              <p:cNvPr id="7" name="Picture 8" descr="Translators #TranslatorsFilm ...">
                <a:hlinkClick r:id="rId5"/>
                <a:extLst>
                  <a:ext uri="{FF2B5EF4-FFF2-40B4-BE49-F238E27FC236}">
                    <a16:creationId xmlns:a16="http://schemas.microsoft.com/office/drawing/2014/main" id="{28665211-1234-4111-4CB4-557F89095F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723971" y="4239979"/>
                <a:ext cx="2321229" cy="1297860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>
                <a:hlinkClick r:id="rId7"/>
                <a:extLst>
                  <a:ext uri="{FF2B5EF4-FFF2-40B4-BE49-F238E27FC236}">
                    <a16:creationId xmlns:a16="http://schemas.microsoft.com/office/drawing/2014/main" id="{92F18FC7-2DD0-42DB-DB1B-BE8652AB28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75661" y="4239980"/>
                <a:ext cx="2321229" cy="1297860"/>
              </a:xfrm>
              <a:prstGeom prst="roundRect">
                <a:avLst/>
              </a:prstGeom>
            </p:spPr>
          </p:pic>
          <p:pic>
            <p:nvPicPr>
              <p:cNvPr id="16" name="Picture 10" descr="The Everyday Tactician (case study ...">
                <a:hlinkClick r:id="rId9"/>
                <a:extLst>
                  <a:ext uri="{FF2B5EF4-FFF2-40B4-BE49-F238E27FC236}">
                    <a16:creationId xmlns:a16="http://schemas.microsoft.com/office/drawing/2014/main" id="{4DCAD639-6F53-E421-1639-1AE2B8B652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723971" y="-110723"/>
                <a:ext cx="2321229" cy="1297860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Penguin Soap Opera - Unblock Coffee">
                <a:hlinkClick r:id="rId11"/>
                <a:extLst>
                  <a:ext uri="{FF2B5EF4-FFF2-40B4-BE49-F238E27FC236}">
                    <a16:creationId xmlns:a16="http://schemas.microsoft.com/office/drawing/2014/main" id="{98AA29A7-1825-9C2B-8C9B-97FAC46F84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627350" y="4239979"/>
                <a:ext cx="2321229" cy="1297860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Thanks for Coke-Creating">
                <a:hlinkClick r:id="rId13"/>
                <a:extLst>
                  <a:ext uri="{FF2B5EF4-FFF2-40B4-BE49-F238E27FC236}">
                    <a16:creationId xmlns:a16="http://schemas.microsoft.com/office/drawing/2014/main" id="{7B26EF3A-6FD8-3394-B026-E12057256C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627350" y="-110722"/>
                <a:ext cx="2321229" cy="1297860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The Last Barf Bag: A Tribute to a Cultural Icon">
                <a:hlinkClick r:id="rId15"/>
                <a:extLst>
                  <a:ext uri="{FF2B5EF4-FFF2-40B4-BE49-F238E27FC236}">
                    <a16:creationId xmlns:a16="http://schemas.microsoft.com/office/drawing/2014/main" id="{DE0DFCA0-9363-ED3E-9CA1-AB1029D6C6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175661" y="-110722"/>
                <a:ext cx="2321229" cy="1297860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Petition · Freeing Taco T***day - United States · Change.org">
                <a:hlinkClick r:id="rId17"/>
                <a:extLst>
                  <a:ext uri="{FF2B5EF4-FFF2-40B4-BE49-F238E27FC236}">
                    <a16:creationId xmlns:a16="http://schemas.microsoft.com/office/drawing/2014/main" id="{2E743D84-EDB2-F2A4-EFD0-12AA8BF832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723971" y="1339510"/>
                <a:ext cx="2321229" cy="1297860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" descr="RIGHTS AGAINST THE RIGHT - THE FIRST TRADEMARK THAT STOPS TRADING NAZI  MERCH. | Entry | THE WORK">
                <a:hlinkClick r:id="rId19"/>
                <a:extLst>
                  <a:ext uri="{FF2B5EF4-FFF2-40B4-BE49-F238E27FC236}">
                    <a16:creationId xmlns:a16="http://schemas.microsoft.com/office/drawing/2014/main" id="{CFBBEE1C-CA0E-B26A-C7F6-81050D65EE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175661" y="1339512"/>
                <a:ext cx="2321229" cy="1297860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5">
                <a:hlinkClick r:id="rId21"/>
                <a:extLst>
                  <a:ext uri="{FF2B5EF4-FFF2-40B4-BE49-F238E27FC236}">
                    <a16:creationId xmlns:a16="http://schemas.microsoft.com/office/drawing/2014/main" id="{E671BB29-C635-29E7-B30C-1AA5EDE643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27350" y="1339512"/>
                <a:ext cx="2321229" cy="1297860"/>
              </a:xfrm>
              <a:prstGeom prst="roundRect">
                <a:avLst/>
              </a:prstGeom>
            </p:spPr>
          </p:pic>
          <p:pic>
            <p:nvPicPr>
              <p:cNvPr id="27" name="Picture 4" descr="michael cera who has a beard and mustache looks into the camera holding a bottle of cerave moisturizing cream">
                <a:hlinkClick r:id="rId23"/>
                <a:extLst>
                  <a:ext uri="{FF2B5EF4-FFF2-40B4-BE49-F238E27FC236}">
                    <a16:creationId xmlns:a16="http://schemas.microsoft.com/office/drawing/2014/main" id="{B775517C-531D-AD36-A161-079ED0089B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723971" y="2789743"/>
                <a:ext cx="2321229" cy="1297860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8">
                <a:hlinkClick r:id="rId25"/>
                <a:extLst>
                  <a:ext uri="{FF2B5EF4-FFF2-40B4-BE49-F238E27FC236}">
                    <a16:creationId xmlns:a16="http://schemas.microsoft.com/office/drawing/2014/main" id="{37553766-B972-39B2-9691-FD9E713AA6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27350" y="2789747"/>
                <a:ext cx="2321229" cy="1297859"/>
              </a:xfrm>
              <a:prstGeom prst="roundRect">
                <a:avLst/>
              </a:prstGeom>
              <a:effectLst/>
            </p:spPr>
          </p:pic>
          <p:pic>
            <p:nvPicPr>
              <p:cNvPr id="12290" name="Picture 2" descr="One Show 2024 winners: Marcel WoMen's Football, McCann ADLaM, FCB New York  AB InBev | Ad Age">
                <a:hlinkClick r:id="rId27"/>
                <a:extLst>
                  <a:ext uri="{FF2B5EF4-FFF2-40B4-BE49-F238E27FC236}">
                    <a16:creationId xmlns:a16="http://schemas.microsoft.com/office/drawing/2014/main" id="{290AC19F-33A6-4CCE-00B0-F8516BC1D3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723971" y="-1560956"/>
                <a:ext cx="2321229" cy="1297860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92" name="Picture 4" descr="VW 70 Years Campaign | Campaign | THE WORK">
                <a:hlinkClick r:id="rId29"/>
                <a:extLst>
                  <a:ext uri="{FF2B5EF4-FFF2-40B4-BE49-F238E27FC236}">
                    <a16:creationId xmlns:a16="http://schemas.microsoft.com/office/drawing/2014/main" id="{1008A82A-739E-DBED-C2C6-9F0DA3FAC0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175661" y="-1560956"/>
                <a:ext cx="2321229" cy="1297860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94" name="Picture 6" descr="Pop Tarts Edible Mascot Eaten in College Football Game Goes Viral">
                <a:hlinkClick r:id="rId31"/>
                <a:extLst>
                  <a:ext uri="{FF2B5EF4-FFF2-40B4-BE49-F238E27FC236}">
                    <a16:creationId xmlns:a16="http://schemas.microsoft.com/office/drawing/2014/main" id="{A987418B-2A8B-8422-FA66-E7E6A040EB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175661" y="2789747"/>
                <a:ext cx="2321229" cy="1297860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96" name="Picture 8" descr="The Dove Code | Campaign | THE WORK">
                <a:hlinkClick r:id="rId33"/>
                <a:extLst>
                  <a:ext uri="{FF2B5EF4-FFF2-40B4-BE49-F238E27FC236}">
                    <a16:creationId xmlns:a16="http://schemas.microsoft.com/office/drawing/2014/main" id="{8506580B-EED3-BC22-866B-3C3875CA34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627350" y="-1560956"/>
                <a:ext cx="2321229" cy="1297860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C0A6CE1-850F-00DA-66AC-E39E2E1957AF}"/>
              </a:ext>
            </a:extLst>
          </p:cNvPr>
          <p:cNvSpPr txBox="1"/>
          <p:nvPr/>
        </p:nvSpPr>
        <p:spPr>
          <a:xfrm>
            <a:off x="649067" y="1599390"/>
            <a:ext cx="3723987" cy="1801391"/>
          </a:xfrm>
          <a:prstGeom prst="rect">
            <a:avLst/>
          </a:prstGeom>
          <a:noFill/>
        </p:spPr>
        <p:txBody>
          <a:bodyPr wrap="square" tIns="9144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200" b="1" i="0" u="none" strike="noStrike" kern="1200" cap="none" spc="-500" normalizeH="0" noProof="0">
                <a:ln>
                  <a:noFill/>
                </a:ln>
                <a:solidFill>
                  <a:srgbClr val="000000"/>
                </a:solidFill>
                <a:effectLst>
                  <a:outerShdw dist="38100" dir="8040000" algn="tr" rotWithShape="0">
                    <a:schemeClr val="accent2"/>
                  </a:outerShdw>
                </a:effectLst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Cannes Lions</a:t>
            </a:r>
            <a:endParaRPr kumimoji="0" lang="en-US" sz="7200" b="1" i="0" u="none" strike="noStrike" kern="1200" cap="none" spc="-500" normalizeH="0" noProof="0">
              <a:ln>
                <a:noFill/>
              </a:ln>
              <a:solidFill>
                <a:srgbClr val="000000"/>
              </a:solidFill>
              <a:effectLst>
                <a:outerShdw dist="38100" dir="8040000" algn="tr" rotWithShape="0">
                  <a:schemeClr val="accent2"/>
                </a:outerShdw>
              </a:effectLst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3AE2F-6E89-6C59-3D1D-90CB9AAC4485}"/>
              </a:ext>
            </a:extLst>
          </p:cNvPr>
          <p:cNvSpPr txBox="1"/>
          <p:nvPr/>
        </p:nvSpPr>
        <p:spPr>
          <a:xfrm>
            <a:off x="763288" y="3488521"/>
            <a:ext cx="3723987" cy="970394"/>
          </a:xfrm>
          <a:prstGeom prst="rect">
            <a:avLst/>
          </a:prstGeom>
          <a:noFill/>
        </p:spPr>
        <p:txBody>
          <a:bodyPr wrap="square" tIns="9144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200" b="1" i="0" u="none" strike="noStrike" kern="1200" cap="none" spc="-500" normalizeH="0" noProof="0">
                <a:ln>
                  <a:noFill/>
                </a:ln>
                <a:solidFill>
                  <a:srgbClr val="000000"/>
                </a:solidFill>
                <a:effectLst>
                  <a:outerShdw dist="38100" dir="8040000" algn="tr" rotWithShape="0">
                    <a:schemeClr val="accent2"/>
                  </a:outerShdw>
                </a:effectLst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2024</a:t>
            </a:r>
            <a:endParaRPr kumimoji="0" lang="en-US" sz="7200" b="1" i="0" u="none" strike="noStrike" kern="1200" cap="none" spc="-500" normalizeH="0" noProof="0">
              <a:ln>
                <a:noFill/>
              </a:ln>
              <a:solidFill>
                <a:srgbClr val="000000"/>
              </a:solidFill>
              <a:effectLst>
                <a:outerShdw dist="38100" dir="8040000" algn="tr" rotWithShape="0">
                  <a:schemeClr val="accent2"/>
                </a:outerShdw>
              </a:effectLst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9" name="Cloud 48">
            <a:extLst>
              <a:ext uri="{FF2B5EF4-FFF2-40B4-BE49-F238E27FC236}">
                <a16:creationId xmlns:a16="http://schemas.microsoft.com/office/drawing/2014/main" id="{07B30BB8-638C-D860-22C7-EB31AD67CF3E}"/>
              </a:ext>
            </a:extLst>
          </p:cNvPr>
          <p:cNvSpPr/>
          <p:nvPr/>
        </p:nvSpPr>
        <p:spPr>
          <a:xfrm rot="21034408">
            <a:off x="1486592" y="3991720"/>
            <a:ext cx="3170850" cy="1419230"/>
          </a:xfrm>
          <a:prstGeom prst="cloud">
            <a:avLst/>
          </a:prstGeom>
          <a:solidFill>
            <a:schemeClr val="bg1"/>
          </a:solidFill>
          <a:ln w="19050" cap="sq" cmpd="sng">
            <a:noFill/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830405"/>
                      <a:gd name="connsiteY0" fmla="*/ 626637 h 1253274"/>
                      <a:gd name="connsiteX1" fmla="*/ 1415203 w 2830405"/>
                      <a:gd name="connsiteY1" fmla="*/ 0 h 1253274"/>
                      <a:gd name="connsiteX2" fmla="*/ 2830406 w 2830405"/>
                      <a:gd name="connsiteY2" fmla="*/ 626637 h 1253274"/>
                      <a:gd name="connsiteX3" fmla="*/ 1415203 w 2830405"/>
                      <a:gd name="connsiteY3" fmla="*/ 1253274 h 1253274"/>
                      <a:gd name="connsiteX4" fmla="*/ 0 w 2830405"/>
                      <a:gd name="connsiteY4" fmla="*/ 626637 h 1253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30405" h="1253274" fill="none" extrusionOk="0">
                        <a:moveTo>
                          <a:pt x="0" y="626637"/>
                        </a:moveTo>
                        <a:cubicBezTo>
                          <a:pt x="35307" y="284743"/>
                          <a:pt x="652389" y="-38651"/>
                          <a:pt x="1415203" y="0"/>
                        </a:cubicBezTo>
                        <a:cubicBezTo>
                          <a:pt x="2154391" y="-6494"/>
                          <a:pt x="2805318" y="304176"/>
                          <a:pt x="2830406" y="626637"/>
                        </a:cubicBezTo>
                        <a:cubicBezTo>
                          <a:pt x="2815597" y="831492"/>
                          <a:pt x="2123205" y="1355547"/>
                          <a:pt x="1415203" y="1253274"/>
                        </a:cubicBezTo>
                        <a:cubicBezTo>
                          <a:pt x="697837" y="1289232"/>
                          <a:pt x="33906" y="980871"/>
                          <a:pt x="0" y="626637"/>
                        </a:cubicBezTo>
                        <a:close/>
                      </a:path>
                      <a:path w="2830405" h="1253274" stroke="0" extrusionOk="0">
                        <a:moveTo>
                          <a:pt x="0" y="626637"/>
                        </a:moveTo>
                        <a:cubicBezTo>
                          <a:pt x="-36331" y="258145"/>
                          <a:pt x="552390" y="30482"/>
                          <a:pt x="1415203" y="0"/>
                        </a:cubicBezTo>
                        <a:cubicBezTo>
                          <a:pt x="2246387" y="10440"/>
                          <a:pt x="2754411" y="282971"/>
                          <a:pt x="2830406" y="626637"/>
                        </a:cubicBezTo>
                        <a:cubicBezTo>
                          <a:pt x="2796194" y="1006128"/>
                          <a:pt x="2185430" y="1316110"/>
                          <a:pt x="1415203" y="1253274"/>
                        </a:cubicBezTo>
                        <a:cubicBezTo>
                          <a:pt x="573269" y="1220261"/>
                          <a:pt x="82807" y="1012285"/>
                          <a:pt x="0" y="6266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304800" dist="38100" sx="109000" sy="109000" algn="l" rotWithShape="0">
              <a:schemeClr val="accent2">
                <a:alpha val="7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pc="-3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playlist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097E2825-ADF3-1D0D-0F3F-AE451A04179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552222" y="6322464"/>
            <a:ext cx="336137" cy="25603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  <a:latin typeface="Urbane Condensed Light"/>
                <a:ea typeface="Urbane Condensed Light"/>
                <a:cs typeface="Urbane Condensed Light"/>
                <a:sym typeface="Urbane Condensed Light"/>
              </a:defRPr>
            </a:lvl1pPr>
          </a:lstStyle>
          <a:p>
            <a:fld id="{86CB4B4D-7CA3-9044-876B-883B54F867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14662"/>
      </p:ext>
    </p:extLst>
  </p:cSld>
  <p:clrMapOvr>
    <a:masterClrMapping/>
  </p:clrMapOvr>
</p:sld>
</file>

<file path=ppt/theme/theme1.xml><?xml version="1.0" encoding="utf-8"?>
<a:theme xmlns:a="http://schemas.openxmlformats.org/drawingml/2006/main" name="CANNES 2024">
  <a:themeElements>
    <a:clrScheme name="CANNES 2024">
      <a:dk1>
        <a:srgbClr val="000000"/>
      </a:dk1>
      <a:lt1>
        <a:srgbClr val="FFFFFF"/>
      </a:lt1>
      <a:dk2>
        <a:srgbClr val="FE2500"/>
      </a:dk2>
      <a:lt2>
        <a:srgbClr val="FCFAD8"/>
      </a:lt2>
      <a:accent1>
        <a:srgbClr val="FF80AA"/>
      </a:accent1>
      <a:accent2>
        <a:srgbClr val="FE9C81"/>
      </a:accent2>
      <a:accent3>
        <a:srgbClr val="FFC401"/>
      </a:accent3>
      <a:accent4>
        <a:srgbClr val="71DAD5"/>
      </a:accent4>
      <a:accent5>
        <a:srgbClr val="ED83FE"/>
      </a:accent5>
      <a:accent6>
        <a:srgbClr val="ABCB6A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ANNES 2024 - OPT 2">
  <a:themeElements>
    <a:clrScheme name="CANNES OPT 2">
      <a:dk1>
        <a:srgbClr val="000000"/>
      </a:dk1>
      <a:lt1>
        <a:srgbClr val="FFFFFF"/>
      </a:lt1>
      <a:dk2>
        <a:srgbClr val="323232"/>
      </a:dk2>
      <a:lt2>
        <a:srgbClr val="FEFFFF"/>
      </a:lt2>
      <a:accent1>
        <a:srgbClr val="F845F7"/>
      </a:accent1>
      <a:accent2>
        <a:srgbClr val="4CFA75"/>
      </a:accent2>
      <a:accent3>
        <a:srgbClr val="1C2FD8"/>
      </a:accent3>
      <a:accent4>
        <a:srgbClr val="CAC2BD"/>
      </a:accent4>
      <a:accent5>
        <a:srgbClr val="FE8200"/>
      </a:accent5>
      <a:accent6>
        <a:srgbClr val="FEFF0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WS 2017 Layouts">
  <a:themeElements>
    <a:clrScheme name="WS PPT Colors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2DA8D1"/>
      </a:accent1>
      <a:accent2>
        <a:srgbClr val="5BC236"/>
      </a:accent2>
      <a:accent3>
        <a:srgbClr val="7948AB"/>
      </a:accent3>
      <a:accent4>
        <a:srgbClr val="E81833"/>
      </a:accent4>
      <a:accent5>
        <a:srgbClr val="FF7500"/>
      </a:accent5>
      <a:accent6>
        <a:srgbClr val="97DDF7"/>
      </a:accent6>
      <a:hlink>
        <a:srgbClr val="7948AB"/>
      </a:hlink>
      <a:folHlink>
        <a:srgbClr val="7948AB"/>
      </a:folHlink>
    </a:clrScheme>
    <a:fontScheme name="WeberShandwick PPT  Fonts">
      <a:majorFont>
        <a:latin typeface="Always Montefior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 cmpd="sng"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defRPr dirty="0" smtClean="0"/>
        </a:defPPr>
      </a:lstStyle>
    </a:txDef>
  </a:objectDefaults>
  <a:extraClrSchemeLst/>
  <a:custClrLst>
    <a:custClr name="Rich Blue">
      <a:srgbClr val="2DA8D1"/>
    </a:custClr>
    <a:custClr name="Rich Green">
      <a:srgbClr val="65B43C"/>
    </a:custClr>
    <a:custClr name="Rich Purple">
      <a:srgbClr val="6F4B98"/>
    </a:custClr>
    <a:custClr name="Rich Red">
      <a:srgbClr val="E81833"/>
    </a:custClr>
    <a:custClr name="Rich Orange">
      <a:srgbClr val="EE751B"/>
    </a:custClr>
    <a:custClr name="Light Blue">
      <a:srgbClr val="97DDF7"/>
    </a:custClr>
    <a:custClr name="Light Green">
      <a:srgbClr val="A6CE8C"/>
    </a:custClr>
    <a:custClr name="Light Purple">
      <a:srgbClr val="C1B0D6"/>
    </a:custClr>
    <a:custClr name="Light Red">
      <a:srgbClr val="F0B6D4"/>
    </a:custClr>
    <a:custClr name="Light Orange">
      <a:srgbClr val="FFE493"/>
    </a:custClr>
  </a:custClrLst>
  <a:extLst>
    <a:ext uri="{05A4C25C-085E-4340-85A3-A5531E510DB2}">
      <thm15:themeFamily xmlns:thm15="http://schemas.microsoft.com/office/thememl/2012/main" name="WS_Template_2017.pptx" id="{C90EC132-5606-4C28-BC53-22E9A7F25A25}" vid="{67410517-9E57-4DC0-93C5-0930B50CBCA4}"/>
    </a:ext>
  </a:extLst>
</a:theme>
</file>

<file path=ppt/theme/theme4.xml><?xml version="1.0" encoding="utf-8"?>
<a:theme xmlns:a="http://schemas.openxmlformats.org/drawingml/2006/main" name="1_CANNES 2024 - OPT 2">
  <a:themeElements>
    <a:clrScheme name="CANNES OPT 2">
      <a:dk1>
        <a:srgbClr val="000000"/>
      </a:dk1>
      <a:lt1>
        <a:srgbClr val="FFFFFF"/>
      </a:lt1>
      <a:dk2>
        <a:srgbClr val="323232"/>
      </a:dk2>
      <a:lt2>
        <a:srgbClr val="FEFFFF"/>
      </a:lt2>
      <a:accent1>
        <a:srgbClr val="F845F7"/>
      </a:accent1>
      <a:accent2>
        <a:srgbClr val="4CFA75"/>
      </a:accent2>
      <a:accent3>
        <a:srgbClr val="1C2FD8"/>
      </a:accent3>
      <a:accent4>
        <a:srgbClr val="CAC2BD"/>
      </a:accent4>
      <a:accent5>
        <a:srgbClr val="FE8200"/>
      </a:accent5>
      <a:accent6>
        <a:srgbClr val="FEFF0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63c53e-8d2f-4c62-84a2-7d7c7b89db93">
      <Terms xmlns="http://schemas.microsoft.com/office/infopath/2007/PartnerControls"/>
    </lcf76f155ced4ddcb4097134ff3c332f>
    <TaxCatchAll xmlns="d766def0-47ec-4169-ac2c-1ef07f6c4f71" xsi:nil="true"/>
    <SharedWithUsers xmlns="d766def0-47ec-4169-ac2c-1ef07f6c4f71">
      <UserInfo>
        <DisplayName>Tannenbaum, Jill (NYC-WSW)</DisplayName>
        <AccountId>38</AccountId>
        <AccountType/>
      </UserInfo>
      <UserInfo>
        <DisplayName>Dixon, Kimberly (NYC-WSW)</DisplayName>
        <AccountId>32</AccountId>
        <AccountType/>
      </UserInfo>
      <UserInfo>
        <DisplayName>von Scheele, Matilda (SHM-PRI)</DisplayName>
        <AccountId>9</AccountId>
        <AccountType/>
      </UserInfo>
      <UserInfo>
        <DisplayName>Adelson, Robyn (TOR-WSW)</DisplayName>
        <AccountId>18</AccountId>
        <AccountType/>
      </UserInfo>
      <UserInfo>
        <DisplayName>Stork, Ella (SHM-PRI)</DisplayName>
        <AccountId>40</AccountId>
        <AccountType/>
      </UserInfo>
      <UserInfo>
        <DisplayName>Wells, Danielli (NYC-WSW)</DisplayName>
        <AccountId>41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88B03D874B6D48A7A06EEE4C1E5746" ma:contentTypeVersion="13" ma:contentTypeDescription="Create a new document." ma:contentTypeScope="" ma:versionID="4185eb68bdf3aeb642cdb52f0f75423f">
  <xsd:schema xmlns:xsd="http://www.w3.org/2001/XMLSchema" xmlns:xs="http://www.w3.org/2001/XMLSchema" xmlns:p="http://schemas.microsoft.com/office/2006/metadata/properties" xmlns:ns2="c163c53e-8d2f-4c62-84a2-7d7c7b89db93" xmlns:ns3="d766def0-47ec-4169-ac2c-1ef07f6c4f71" targetNamespace="http://schemas.microsoft.com/office/2006/metadata/properties" ma:root="true" ma:fieldsID="fcf406010724cda3fef89b1d8209de05" ns2:_="" ns3:_="">
    <xsd:import namespace="c163c53e-8d2f-4c62-84a2-7d7c7b89db93"/>
    <xsd:import namespace="d766def0-47ec-4169-ac2c-1ef07f6c4f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63c53e-8d2f-4c62-84a2-7d7c7b89db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a7d435f-bc0a-452e-b7b2-4cb57826a0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6def0-47ec-4169-ac2c-1ef07f6c4f7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8d3d80e-4657-4889-acd3-0ef442c89a7b}" ma:internalName="TaxCatchAll" ma:showField="CatchAllData" ma:web="d766def0-47ec-4169-ac2c-1ef07f6c4f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604511-D441-4371-A9A9-8DE39613FC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0F5547-D867-4FD8-850B-C48321FE846E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d766def0-47ec-4169-ac2c-1ef07f6c4f71"/>
    <ds:schemaRef ds:uri="c163c53e-8d2f-4c62-84a2-7d7c7b89db93"/>
  </ds:schemaRefs>
</ds:datastoreItem>
</file>

<file path=customXml/itemProps3.xml><?xml version="1.0" encoding="utf-8"?>
<ds:datastoreItem xmlns:ds="http://schemas.openxmlformats.org/officeDocument/2006/customXml" ds:itemID="{859F4436-583D-4F75-BCA2-37C299F47861}">
  <ds:schemaRefs>
    <ds:schemaRef ds:uri="c163c53e-8d2f-4c62-84a2-7d7c7b89db93"/>
    <ds:schemaRef ds:uri="d766def0-47ec-4169-ac2c-1ef07f6c4f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d026e4c1-5892-497a-b9da-ee493c9f0364}" enabled="0" method="" siteId="{d026e4c1-5892-497a-b9da-ee493c9f036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2891</TotalTime>
  <Words>6</Words>
  <Application>Microsoft Macintosh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6" baseType="lpstr">
      <vt:lpstr>.AppleSystemUIFont</vt:lpstr>
      <vt:lpstr>Always Montefiore</vt:lpstr>
      <vt:lpstr>Always Montefiore Light</vt:lpstr>
      <vt:lpstr>Aptos</vt:lpstr>
      <vt:lpstr>Aptos Display</vt:lpstr>
      <vt:lpstr>Arial</vt:lpstr>
      <vt:lpstr>Helvetica</vt:lpstr>
      <vt:lpstr>Urbane Condensed Bold</vt:lpstr>
      <vt:lpstr>Urbane Condensed Light</vt:lpstr>
      <vt:lpstr>Urbane Light</vt:lpstr>
      <vt:lpstr>Urbane Medium</vt:lpstr>
      <vt:lpstr>CANNES 2024</vt:lpstr>
      <vt:lpstr>CANNES 2024 - OPT 2</vt:lpstr>
      <vt:lpstr>1_WS 2017 Layouts</vt:lpstr>
      <vt:lpstr>1_CANNES 2024 - OPT 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Beckman, Tom (SHM-WSW)</dc:creator>
  <cp:lastModifiedBy>Per Almegård</cp:lastModifiedBy>
  <cp:revision>5</cp:revision>
  <dcterms:created xsi:type="dcterms:W3CDTF">2024-06-24T08:06:19Z</dcterms:created>
  <dcterms:modified xsi:type="dcterms:W3CDTF">2024-08-26T11:30:05Z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0x0101006188B03D874B6D48A7A06EEE4C1E5746</vt:lpwstr>
  </property>
</Properties>
</file>